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4"/>
  </p:notesMasterIdLst>
  <p:sldIdLst>
    <p:sldId id="256" r:id="rId5"/>
    <p:sldId id="258"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8" r:id="rId21"/>
    <p:sldId id="280" r:id="rId22"/>
    <p:sldId id="281" r:id="rId23"/>
    <p:sldId id="282" r:id="rId24"/>
    <p:sldId id="285" r:id="rId25"/>
    <p:sldId id="283" r:id="rId26"/>
    <p:sldId id="284" r:id="rId27"/>
    <p:sldId id="272" r:id="rId28"/>
    <p:sldId id="273" r:id="rId29"/>
    <p:sldId id="274" r:id="rId30"/>
    <p:sldId id="275" r:id="rId31"/>
    <p:sldId id="276" r:id="rId32"/>
    <p:sldId id="27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E537"/>
    <a:srgbClr val="A899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68E7D-B240-4954-9364-58BC06B5B7F6}" v="143" dt="2019-12-02T12:53:47.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01" y="1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Haagsma" userId="213da77a-9cc5-49f7-ad6b-7779b1276fe8" providerId="ADAL" clId="{CABCCC1B-5E7C-4021-90DC-07E69C39E105}"/>
    <pc:docChg chg="undo custSel modSld">
      <pc:chgData name="Peter Haagsma" userId="213da77a-9cc5-49f7-ad6b-7779b1276fe8" providerId="ADAL" clId="{CABCCC1B-5E7C-4021-90DC-07E69C39E105}" dt="2019-12-02T12:55:43.574" v="1639" actId="27636"/>
      <pc:docMkLst>
        <pc:docMk/>
      </pc:docMkLst>
      <pc:sldChg chg="addSp delSp modSp mod setBg">
        <pc:chgData name="Peter Haagsma" userId="213da77a-9cc5-49f7-ad6b-7779b1276fe8" providerId="ADAL" clId="{CABCCC1B-5E7C-4021-90DC-07E69C39E105}" dt="2019-12-02T12:54:49.998" v="1625" actId="478"/>
        <pc:sldMkLst>
          <pc:docMk/>
          <pc:sldMk cId="2669607" sldId="256"/>
        </pc:sldMkLst>
        <pc:spChg chg="del mod">
          <ac:chgData name="Peter Haagsma" userId="213da77a-9cc5-49f7-ad6b-7779b1276fe8" providerId="ADAL" clId="{CABCCC1B-5E7C-4021-90DC-07E69C39E105}" dt="2019-12-02T12:54:49.998" v="1625" actId="478"/>
          <ac:spMkLst>
            <pc:docMk/>
            <pc:sldMk cId="2669607" sldId="256"/>
            <ac:spMk id="3" creationId="{00000000-0000-0000-0000-000000000000}"/>
          </ac:spMkLst>
        </pc:spChg>
        <pc:spChg chg="mod">
          <ac:chgData name="Peter Haagsma" userId="213da77a-9cc5-49f7-ad6b-7779b1276fe8" providerId="ADAL" clId="{CABCCC1B-5E7C-4021-90DC-07E69C39E105}" dt="2019-12-02T12:54:47.591" v="1624" actId="14100"/>
          <ac:spMkLst>
            <pc:docMk/>
            <pc:sldMk cId="2669607" sldId="256"/>
            <ac:spMk id="6" creationId="{00000000-0000-0000-0000-000000000000}"/>
          </ac:spMkLst>
        </pc:spChg>
        <pc:spChg chg="add">
          <ac:chgData name="Peter Haagsma" userId="213da77a-9cc5-49f7-ad6b-7779b1276fe8" providerId="ADAL" clId="{CABCCC1B-5E7C-4021-90DC-07E69C39E105}" dt="2019-12-02T11:56:03.829" v="4" actId="26606"/>
          <ac:spMkLst>
            <pc:docMk/>
            <pc:sldMk cId="2669607" sldId="256"/>
            <ac:spMk id="11" creationId="{E58348C3-6249-4952-AA86-C63DB35EA9F2}"/>
          </ac:spMkLst>
        </pc:spChg>
        <pc:grpChg chg="add">
          <ac:chgData name="Peter Haagsma" userId="213da77a-9cc5-49f7-ad6b-7779b1276fe8" providerId="ADAL" clId="{CABCCC1B-5E7C-4021-90DC-07E69C39E105}" dt="2019-12-02T11:56:03.829" v="4" actId="26606"/>
          <ac:grpSpMkLst>
            <pc:docMk/>
            <pc:sldMk cId="2669607" sldId="256"/>
            <ac:grpSpMk id="13" creationId="{DE6174AD-DBB0-43E6-98C2-738DB3A15244}"/>
          </ac:grpSpMkLst>
        </pc:grpChg>
        <pc:picChg chg="mod ord">
          <ac:chgData name="Peter Haagsma" userId="213da77a-9cc5-49f7-ad6b-7779b1276fe8" providerId="ADAL" clId="{CABCCC1B-5E7C-4021-90DC-07E69C39E105}" dt="2019-12-02T11:56:03.829" v="4" actId="26606"/>
          <ac:picMkLst>
            <pc:docMk/>
            <pc:sldMk cId="2669607" sldId="256"/>
            <ac:picMk id="4" creationId="{00000000-0000-0000-0000-000000000000}"/>
          </ac:picMkLst>
        </pc:picChg>
      </pc:sldChg>
      <pc:sldChg chg="addSp modSp mod setBg">
        <pc:chgData name="Peter Haagsma" userId="213da77a-9cc5-49f7-ad6b-7779b1276fe8" providerId="ADAL" clId="{CABCCC1B-5E7C-4021-90DC-07E69C39E105}" dt="2019-12-02T12:55:43.574" v="1639" actId="27636"/>
        <pc:sldMkLst>
          <pc:docMk/>
          <pc:sldMk cId="2427021022" sldId="257"/>
        </pc:sldMkLst>
        <pc:spChg chg="mod">
          <ac:chgData name="Peter Haagsma" userId="213da77a-9cc5-49f7-ad6b-7779b1276fe8" providerId="ADAL" clId="{CABCCC1B-5E7C-4021-90DC-07E69C39E105}" dt="2019-12-02T11:59:52.703" v="106" actId="27636"/>
          <ac:spMkLst>
            <pc:docMk/>
            <pc:sldMk cId="2427021022" sldId="257"/>
            <ac:spMk id="2" creationId="{00000000-0000-0000-0000-000000000000}"/>
          </ac:spMkLst>
        </pc:spChg>
        <pc:spChg chg="mod">
          <ac:chgData name="Peter Haagsma" userId="213da77a-9cc5-49f7-ad6b-7779b1276fe8" providerId="ADAL" clId="{CABCCC1B-5E7C-4021-90DC-07E69C39E105}" dt="2019-12-02T12:55:43.574" v="1639" actId="27636"/>
          <ac:spMkLst>
            <pc:docMk/>
            <pc:sldMk cId="2427021022" sldId="257"/>
            <ac:spMk id="5" creationId="{00000000-0000-0000-0000-000000000000}"/>
          </ac:spMkLst>
        </pc:spChg>
        <pc:spChg chg="mod">
          <ac:chgData name="Peter Haagsma" userId="213da77a-9cc5-49f7-ad6b-7779b1276fe8" providerId="ADAL" clId="{CABCCC1B-5E7C-4021-90DC-07E69C39E105}" dt="2019-12-02T12:55:05.177" v="1627" actId="113"/>
          <ac:spMkLst>
            <pc:docMk/>
            <pc:sldMk cId="2427021022" sldId="257"/>
            <ac:spMk id="6" creationId="{00000000-0000-0000-0000-000000000000}"/>
          </ac:spMkLst>
        </pc:spChg>
        <pc:picChg chg="add mod">
          <ac:chgData name="Peter Haagsma" userId="213da77a-9cc5-49f7-ad6b-7779b1276fe8" providerId="ADAL" clId="{CABCCC1B-5E7C-4021-90DC-07E69C39E105}" dt="2019-12-02T12:55:15.693" v="1629" actId="1076"/>
          <ac:picMkLst>
            <pc:docMk/>
            <pc:sldMk cId="2427021022" sldId="257"/>
            <ac:picMk id="10" creationId="{876CE347-173F-4905-8502-34CE4F6AC6D1}"/>
          </ac:picMkLst>
        </pc:picChg>
      </pc:sldChg>
      <pc:sldChg chg="modSp setBg">
        <pc:chgData name="Peter Haagsma" userId="213da77a-9cc5-49f7-ad6b-7779b1276fe8" providerId="ADAL" clId="{CABCCC1B-5E7C-4021-90DC-07E69C39E105}" dt="2019-12-02T12:53:55.728" v="1616" actId="14100"/>
        <pc:sldMkLst>
          <pc:docMk/>
          <pc:sldMk cId="761027396" sldId="258"/>
        </pc:sldMkLst>
        <pc:spChg chg="mod">
          <ac:chgData name="Peter Haagsma" userId="213da77a-9cc5-49f7-ad6b-7779b1276fe8" providerId="ADAL" clId="{CABCCC1B-5E7C-4021-90DC-07E69C39E105}" dt="2019-12-02T12:53:49.305" v="1615" actId="113"/>
          <ac:spMkLst>
            <pc:docMk/>
            <pc:sldMk cId="761027396" sldId="258"/>
            <ac:spMk id="4" creationId="{00000000-0000-0000-0000-000000000000}"/>
          </ac:spMkLst>
        </pc:spChg>
        <pc:picChg chg="mod">
          <ac:chgData name="Peter Haagsma" userId="213da77a-9cc5-49f7-ad6b-7779b1276fe8" providerId="ADAL" clId="{CABCCC1B-5E7C-4021-90DC-07E69C39E105}" dt="2019-12-02T12:53:55.728" v="1616" actId="14100"/>
          <ac:picMkLst>
            <pc:docMk/>
            <pc:sldMk cId="761027396" sldId="258"/>
            <ac:picMk id="5" creationId="{00000000-0000-0000-0000-000000000000}"/>
          </ac:picMkLst>
        </pc:picChg>
      </pc:sldChg>
      <pc:sldChg chg="addSp delSp modSp mod setBg">
        <pc:chgData name="Peter Haagsma" userId="213da77a-9cc5-49f7-ad6b-7779b1276fe8" providerId="ADAL" clId="{CABCCC1B-5E7C-4021-90DC-07E69C39E105}" dt="2019-12-02T12:01:32.879" v="219" actId="20577"/>
        <pc:sldMkLst>
          <pc:docMk/>
          <pc:sldMk cId="1352196716" sldId="259"/>
        </pc:sldMkLst>
        <pc:spChg chg="mod">
          <ac:chgData name="Peter Haagsma" userId="213da77a-9cc5-49f7-ad6b-7779b1276fe8" providerId="ADAL" clId="{CABCCC1B-5E7C-4021-90DC-07E69C39E105}" dt="2019-12-02T12:00:39.790" v="139" actId="115"/>
          <ac:spMkLst>
            <pc:docMk/>
            <pc:sldMk cId="1352196716" sldId="259"/>
            <ac:spMk id="2" creationId="{00000000-0000-0000-0000-000000000000}"/>
          </ac:spMkLst>
        </pc:spChg>
        <pc:spChg chg="del">
          <ac:chgData name="Peter Haagsma" userId="213da77a-9cc5-49f7-ad6b-7779b1276fe8" providerId="ADAL" clId="{CABCCC1B-5E7C-4021-90DC-07E69C39E105}" dt="2019-12-02T12:00:22.947" v="136" actId="26606"/>
          <ac:spMkLst>
            <pc:docMk/>
            <pc:sldMk cId="1352196716" sldId="259"/>
            <ac:spMk id="3" creationId="{00000000-0000-0000-0000-000000000000}"/>
          </ac:spMkLst>
        </pc:spChg>
        <pc:spChg chg="add">
          <ac:chgData name="Peter Haagsma" userId="213da77a-9cc5-49f7-ad6b-7779b1276fe8" providerId="ADAL" clId="{CABCCC1B-5E7C-4021-90DC-07E69C39E105}" dt="2019-12-02T12:00:22.947" v="136" actId="26606"/>
          <ac:spMkLst>
            <pc:docMk/>
            <pc:sldMk cId="1352196716" sldId="259"/>
            <ac:spMk id="10" creationId="{94C52C56-BEF2-4E22-8C8E-A7AC96B03A72}"/>
          </ac:spMkLst>
        </pc:spChg>
        <pc:spChg chg="add">
          <ac:chgData name="Peter Haagsma" userId="213da77a-9cc5-49f7-ad6b-7779b1276fe8" providerId="ADAL" clId="{CABCCC1B-5E7C-4021-90DC-07E69C39E105}" dt="2019-12-02T12:00:22.947" v="136" actId="26606"/>
          <ac:spMkLst>
            <pc:docMk/>
            <pc:sldMk cId="1352196716" sldId="259"/>
            <ac:spMk id="12" creationId="{42285737-90EE-47DC-AC80-8AE156B11969}"/>
          </ac:spMkLst>
        </pc:spChg>
        <pc:grpChg chg="add">
          <ac:chgData name="Peter Haagsma" userId="213da77a-9cc5-49f7-ad6b-7779b1276fe8" providerId="ADAL" clId="{CABCCC1B-5E7C-4021-90DC-07E69C39E105}" dt="2019-12-02T12:00:22.947" v="136" actId="26606"/>
          <ac:grpSpMkLst>
            <pc:docMk/>
            <pc:sldMk cId="1352196716" sldId="259"/>
            <ac:grpSpMk id="14" creationId="{B57BDC17-F1B3-455F-BBF1-680AA1F25C06}"/>
          </ac:grpSpMkLst>
        </pc:grpChg>
        <pc:graphicFrameChg chg="add mod">
          <ac:chgData name="Peter Haagsma" userId="213da77a-9cc5-49f7-ad6b-7779b1276fe8" providerId="ADAL" clId="{CABCCC1B-5E7C-4021-90DC-07E69C39E105}" dt="2019-12-02T12:01:32.879" v="219" actId="20577"/>
          <ac:graphicFrameMkLst>
            <pc:docMk/>
            <pc:sldMk cId="1352196716" sldId="259"/>
            <ac:graphicFrameMk id="5" creationId="{6ACE281D-E6B3-4960-847B-A4958D0C1401}"/>
          </ac:graphicFrameMkLst>
        </pc:graphicFrameChg>
      </pc:sldChg>
      <pc:sldChg chg="addSp delSp modSp mod setBg">
        <pc:chgData name="Peter Haagsma" userId="213da77a-9cc5-49f7-ad6b-7779b1276fe8" providerId="ADAL" clId="{CABCCC1B-5E7C-4021-90DC-07E69C39E105}" dt="2019-12-02T12:03:06.248" v="271" actId="6549"/>
        <pc:sldMkLst>
          <pc:docMk/>
          <pc:sldMk cId="42890501" sldId="260"/>
        </pc:sldMkLst>
        <pc:spChg chg="mod">
          <ac:chgData name="Peter Haagsma" userId="213da77a-9cc5-49f7-ad6b-7779b1276fe8" providerId="ADAL" clId="{CABCCC1B-5E7C-4021-90DC-07E69C39E105}" dt="2019-12-02T12:03:06.248" v="271" actId="6549"/>
          <ac:spMkLst>
            <pc:docMk/>
            <pc:sldMk cId="42890501" sldId="260"/>
            <ac:spMk id="2" creationId="{00000000-0000-0000-0000-000000000000}"/>
          </ac:spMkLst>
        </pc:spChg>
        <pc:spChg chg="add del">
          <ac:chgData name="Peter Haagsma" userId="213da77a-9cc5-49f7-ad6b-7779b1276fe8" providerId="ADAL" clId="{CABCCC1B-5E7C-4021-90DC-07E69C39E105}" dt="2019-12-02T12:02:11.629" v="221" actId="26606"/>
          <ac:spMkLst>
            <pc:docMk/>
            <pc:sldMk cId="42890501" sldId="260"/>
            <ac:spMk id="18" creationId="{1D4477A3-7936-4C6B-B46C-52E99531272A}"/>
          </ac:spMkLst>
        </pc:spChg>
        <pc:spChg chg="add del">
          <ac:chgData name="Peter Haagsma" userId="213da77a-9cc5-49f7-ad6b-7779b1276fe8" providerId="ADAL" clId="{CABCCC1B-5E7C-4021-90DC-07E69C39E105}" dt="2019-12-02T12:02:11.629" v="221" actId="26606"/>
          <ac:spMkLst>
            <pc:docMk/>
            <pc:sldMk cId="42890501" sldId="260"/>
            <ac:spMk id="28" creationId="{C29A1D40-470D-401E-8548-6FF3CF37797D}"/>
          </ac:spMkLst>
        </pc:spChg>
        <pc:spChg chg="add">
          <ac:chgData name="Peter Haagsma" userId="213da77a-9cc5-49f7-ad6b-7779b1276fe8" providerId="ADAL" clId="{CABCCC1B-5E7C-4021-90DC-07E69C39E105}" dt="2019-12-02T12:02:11.629" v="222" actId="26606"/>
          <ac:spMkLst>
            <pc:docMk/>
            <pc:sldMk cId="42890501" sldId="260"/>
            <ac:spMk id="31" creationId="{E58348C3-6249-4952-AA86-C63DB35EA9F2}"/>
          </ac:spMkLst>
        </pc:spChg>
        <pc:grpChg chg="add del">
          <ac:chgData name="Peter Haagsma" userId="213da77a-9cc5-49f7-ad6b-7779b1276fe8" providerId="ADAL" clId="{CABCCC1B-5E7C-4021-90DC-07E69C39E105}" dt="2019-12-02T12:02:11.629" v="221" actId="26606"/>
          <ac:grpSpMkLst>
            <pc:docMk/>
            <pc:sldMk cId="42890501" sldId="260"/>
            <ac:grpSpMk id="10" creationId="{C616B3DC-C165-433D-9187-62DCC0E317D3}"/>
          </ac:grpSpMkLst>
        </pc:grpChg>
        <pc:grpChg chg="add del">
          <ac:chgData name="Peter Haagsma" userId="213da77a-9cc5-49f7-ad6b-7779b1276fe8" providerId="ADAL" clId="{CABCCC1B-5E7C-4021-90DC-07E69C39E105}" dt="2019-12-02T12:02:11.629" v="221" actId="26606"/>
          <ac:grpSpMkLst>
            <pc:docMk/>
            <pc:sldMk cId="42890501" sldId="260"/>
            <ac:grpSpMk id="20" creationId="{F44DEACC-B2E6-413E-B2B5-320225952713}"/>
          </ac:grpSpMkLst>
        </pc:grpChg>
        <pc:grpChg chg="add">
          <ac:chgData name="Peter Haagsma" userId="213da77a-9cc5-49f7-ad6b-7779b1276fe8" providerId="ADAL" clId="{CABCCC1B-5E7C-4021-90DC-07E69C39E105}" dt="2019-12-02T12:02:11.629" v="222" actId="26606"/>
          <ac:grpSpMkLst>
            <pc:docMk/>
            <pc:sldMk cId="42890501" sldId="260"/>
            <ac:grpSpMk id="30" creationId="{08F94D66-27EC-4CB8-8226-D7F41C161863}"/>
          </ac:grpSpMkLst>
        </pc:grpChg>
        <pc:grpChg chg="add">
          <ac:chgData name="Peter Haagsma" userId="213da77a-9cc5-49f7-ad6b-7779b1276fe8" providerId="ADAL" clId="{CABCCC1B-5E7C-4021-90DC-07E69C39E105}" dt="2019-12-02T12:02:11.629" v="222" actId="26606"/>
          <ac:grpSpMkLst>
            <pc:docMk/>
            <pc:sldMk cId="42890501" sldId="260"/>
            <ac:grpSpMk id="32" creationId="{DE6174AD-DBB0-43E6-98C2-738DB3A15244}"/>
          </ac:grpSpMkLst>
        </pc:grpChg>
        <pc:picChg chg="mod">
          <ac:chgData name="Peter Haagsma" userId="213da77a-9cc5-49f7-ad6b-7779b1276fe8" providerId="ADAL" clId="{CABCCC1B-5E7C-4021-90DC-07E69C39E105}" dt="2019-12-02T12:02:11.629" v="222" actId="26606"/>
          <ac:picMkLst>
            <pc:docMk/>
            <pc:sldMk cId="42890501" sldId="260"/>
            <ac:picMk id="5" creationId="{00000000-0000-0000-0000-000000000000}"/>
          </ac:picMkLst>
        </pc:picChg>
      </pc:sldChg>
      <pc:sldChg chg="addSp modSp mod setBg setClrOvrMap">
        <pc:chgData name="Peter Haagsma" userId="213da77a-9cc5-49f7-ad6b-7779b1276fe8" providerId="ADAL" clId="{CABCCC1B-5E7C-4021-90DC-07E69C39E105}" dt="2019-12-02T12:04:32.994" v="288" actId="1076"/>
        <pc:sldMkLst>
          <pc:docMk/>
          <pc:sldMk cId="3712654234" sldId="261"/>
        </pc:sldMkLst>
        <pc:spChg chg="mod">
          <ac:chgData name="Peter Haagsma" userId="213da77a-9cc5-49f7-ad6b-7779b1276fe8" providerId="ADAL" clId="{CABCCC1B-5E7C-4021-90DC-07E69C39E105}" dt="2019-12-02T12:03:34.957" v="274" actId="114"/>
          <ac:spMkLst>
            <pc:docMk/>
            <pc:sldMk cId="3712654234" sldId="261"/>
            <ac:spMk id="2" creationId="{00000000-0000-0000-0000-000000000000}"/>
          </ac:spMkLst>
        </pc:spChg>
        <pc:spChg chg="mod">
          <ac:chgData name="Peter Haagsma" userId="213da77a-9cc5-49f7-ad6b-7779b1276fe8" providerId="ADAL" clId="{CABCCC1B-5E7C-4021-90DC-07E69C39E105}" dt="2019-12-02T12:04:32.994" v="288" actId="1076"/>
          <ac:spMkLst>
            <pc:docMk/>
            <pc:sldMk cId="3712654234" sldId="261"/>
            <ac:spMk id="3" creationId="{00000000-0000-0000-0000-000000000000}"/>
          </ac:spMkLst>
        </pc:spChg>
        <pc:spChg chg="add">
          <ac:chgData name="Peter Haagsma" userId="213da77a-9cc5-49f7-ad6b-7779b1276fe8" providerId="ADAL" clId="{CABCCC1B-5E7C-4021-90DC-07E69C39E105}" dt="2019-12-02T12:03:23.061" v="272" actId="26606"/>
          <ac:spMkLst>
            <pc:docMk/>
            <pc:sldMk cId="3712654234" sldId="261"/>
            <ac:spMk id="9" creationId="{2FCD9B94-D70B-4446-85E5-ACD3904289CB}"/>
          </ac:spMkLst>
        </pc:spChg>
        <pc:picChg chg="mod ord">
          <ac:chgData name="Peter Haagsma" userId="213da77a-9cc5-49f7-ad6b-7779b1276fe8" providerId="ADAL" clId="{CABCCC1B-5E7C-4021-90DC-07E69C39E105}" dt="2019-12-02T12:03:23.061" v="272" actId="26606"/>
          <ac:picMkLst>
            <pc:docMk/>
            <pc:sldMk cId="3712654234" sldId="261"/>
            <ac:picMk id="4" creationId="{00000000-0000-0000-0000-000000000000}"/>
          </ac:picMkLst>
        </pc:picChg>
      </pc:sldChg>
      <pc:sldChg chg="addSp modSp mod setBg">
        <pc:chgData name="Peter Haagsma" userId="213da77a-9cc5-49f7-ad6b-7779b1276fe8" providerId="ADAL" clId="{CABCCC1B-5E7C-4021-90DC-07E69C39E105}" dt="2019-12-02T12:06:22.610" v="340" actId="114"/>
        <pc:sldMkLst>
          <pc:docMk/>
          <pc:sldMk cId="4267716092" sldId="262"/>
        </pc:sldMkLst>
        <pc:spChg chg="mod">
          <ac:chgData name="Peter Haagsma" userId="213da77a-9cc5-49f7-ad6b-7779b1276fe8" providerId="ADAL" clId="{CABCCC1B-5E7C-4021-90DC-07E69C39E105}" dt="2019-12-02T12:06:22.610" v="340" actId="114"/>
          <ac:spMkLst>
            <pc:docMk/>
            <pc:sldMk cId="4267716092" sldId="262"/>
            <ac:spMk id="2" creationId="{00000000-0000-0000-0000-000000000000}"/>
          </ac:spMkLst>
        </pc:spChg>
        <pc:spChg chg="add">
          <ac:chgData name="Peter Haagsma" userId="213da77a-9cc5-49f7-ad6b-7779b1276fe8" providerId="ADAL" clId="{CABCCC1B-5E7C-4021-90DC-07E69C39E105}" dt="2019-12-02T12:05:06.046" v="289" actId="26606"/>
          <ac:spMkLst>
            <pc:docMk/>
            <pc:sldMk cId="4267716092" sldId="262"/>
            <ac:spMk id="18" creationId="{6C686317-9C96-4A02-88CE-7319FF590580}"/>
          </ac:spMkLst>
        </pc:spChg>
        <pc:spChg chg="add">
          <ac:chgData name="Peter Haagsma" userId="213da77a-9cc5-49f7-ad6b-7779b1276fe8" providerId="ADAL" clId="{CABCCC1B-5E7C-4021-90DC-07E69C39E105}" dt="2019-12-02T12:05:06.046" v="289" actId="26606"/>
          <ac:spMkLst>
            <pc:docMk/>
            <pc:sldMk cId="4267716092" sldId="262"/>
            <ac:spMk id="28" creationId="{EB9A9756-A5DB-460E-A867-A2AE77834D3A}"/>
          </ac:spMkLst>
        </pc:spChg>
        <pc:grpChg chg="add">
          <ac:chgData name="Peter Haagsma" userId="213da77a-9cc5-49f7-ad6b-7779b1276fe8" providerId="ADAL" clId="{CABCCC1B-5E7C-4021-90DC-07E69C39E105}" dt="2019-12-02T12:05:06.046" v="289" actId="26606"/>
          <ac:grpSpMkLst>
            <pc:docMk/>
            <pc:sldMk cId="4267716092" sldId="262"/>
            <ac:grpSpMk id="10" creationId="{C616B3DC-C165-433D-9187-62DCC0E317D3}"/>
          </ac:grpSpMkLst>
        </pc:grpChg>
        <pc:grpChg chg="add">
          <ac:chgData name="Peter Haagsma" userId="213da77a-9cc5-49f7-ad6b-7779b1276fe8" providerId="ADAL" clId="{CABCCC1B-5E7C-4021-90DC-07E69C39E105}" dt="2019-12-02T12:05:06.046" v="289" actId="26606"/>
          <ac:grpSpMkLst>
            <pc:docMk/>
            <pc:sldMk cId="4267716092" sldId="262"/>
            <ac:grpSpMk id="20" creationId="{E0E25B5C-98A3-47D8-A4D7-10C2E1758981}"/>
          </ac:grpSpMkLst>
        </pc:grpChg>
        <pc:picChg chg="mod">
          <ac:chgData name="Peter Haagsma" userId="213da77a-9cc5-49f7-ad6b-7779b1276fe8" providerId="ADAL" clId="{CABCCC1B-5E7C-4021-90DC-07E69C39E105}" dt="2019-12-02T12:05:06.046" v="289" actId="26606"/>
          <ac:picMkLst>
            <pc:docMk/>
            <pc:sldMk cId="4267716092" sldId="262"/>
            <ac:picMk id="5" creationId="{00000000-0000-0000-0000-000000000000}"/>
          </ac:picMkLst>
        </pc:picChg>
      </pc:sldChg>
      <pc:sldChg chg="addSp delSp modSp mod setBg setClrOvrMap">
        <pc:chgData name="Peter Haagsma" userId="213da77a-9cc5-49f7-ad6b-7779b1276fe8" providerId="ADAL" clId="{CABCCC1B-5E7C-4021-90DC-07E69C39E105}" dt="2019-12-02T12:07:37.127" v="388" actId="2711"/>
        <pc:sldMkLst>
          <pc:docMk/>
          <pc:sldMk cId="1212034759" sldId="263"/>
        </pc:sldMkLst>
        <pc:spChg chg="mod ord">
          <ac:chgData name="Peter Haagsma" userId="213da77a-9cc5-49f7-ad6b-7779b1276fe8" providerId="ADAL" clId="{CABCCC1B-5E7C-4021-90DC-07E69C39E105}" dt="2019-12-02T12:07:37.127" v="388" actId="2711"/>
          <ac:spMkLst>
            <pc:docMk/>
            <pc:sldMk cId="1212034759" sldId="263"/>
            <ac:spMk id="2" creationId="{00000000-0000-0000-0000-000000000000}"/>
          </ac:spMkLst>
        </pc:spChg>
        <pc:spChg chg="add del">
          <ac:chgData name="Peter Haagsma" userId="213da77a-9cc5-49f7-ad6b-7779b1276fe8" providerId="ADAL" clId="{CABCCC1B-5E7C-4021-90DC-07E69C39E105}" dt="2019-12-02T12:06:56.952" v="343" actId="26606"/>
          <ac:spMkLst>
            <pc:docMk/>
            <pc:sldMk cId="1212034759" sldId="263"/>
            <ac:spMk id="17" creationId="{E58348C3-6249-4952-AA86-C63DB35EA9F2}"/>
          </ac:spMkLst>
        </pc:spChg>
        <pc:spChg chg="add del">
          <ac:chgData name="Peter Haagsma" userId="213da77a-9cc5-49f7-ad6b-7779b1276fe8" providerId="ADAL" clId="{CABCCC1B-5E7C-4021-90DC-07E69C39E105}" dt="2019-12-02T12:06:58.218" v="345" actId="26606"/>
          <ac:spMkLst>
            <pc:docMk/>
            <pc:sldMk cId="1212034759" sldId="263"/>
            <ac:spMk id="29" creationId="{5EF08599-3FED-4288-A20D-E7BCAC3B8E26}"/>
          </ac:spMkLst>
        </pc:spChg>
        <pc:spChg chg="add del">
          <ac:chgData name="Peter Haagsma" userId="213da77a-9cc5-49f7-ad6b-7779b1276fe8" providerId="ADAL" clId="{CABCCC1B-5E7C-4021-90DC-07E69C39E105}" dt="2019-12-02T12:06:58.218" v="345" actId="26606"/>
          <ac:spMkLst>
            <pc:docMk/>
            <pc:sldMk cId="1212034759" sldId="263"/>
            <ac:spMk id="30" creationId="{C884A6B2-90E9-4BDB-8503-71AC02D3956A}"/>
          </ac:spMkLst>
        </pc:spChg>
        <pc:spChg chg="add">
          <ac:chgData name="Peter Haagsma" userId="213da77a-9cc5-49f7-ad6b-7779b1276fe8" providerId="ADAL" clId="{CABCCC1B-5E7C-4021-90DC-07E69C39E105}" dt="2019-12-02T12:06:58.218" v="346" actId="26606"/>
          <ac:spMkLst>
            <pc:docMk/>
            <pc:sldMk cId="1212034759" sldId="263"/>
            <ac:spMk id="33" creationId="{F64080D6-34DE-4277-97CC-2FB3812846DA}"/>
          </ac:spMkLst>
        </pc:spChg>
        <pc:grpChg chg="add del">
          <ac:chgData name="Peter Haagsma" userId="213da77a-9cc5-49f7-ad6b-7779b1276fe8" providerId="ADAL" clId="{CABCCC1B-5E7C-4021-90DC-07E69C39E105}" dt="2019-12-02T12:06:56.952" v="343" actId="26606"/>
          <ac:grpSpMkLst>
            <pc:docMk/>
            <pc:sldMk cId="1212034759" sldId="263"/>
            <ac:grpSpMk id="9" creationId="{08F94D66-27EC-4CB8-8226-D7F41C161863}"/>
          </ac:grpSpMkLst>
        </pc:grpChg>
        <pc:grpChg chg="add del">
          <ac:chgData name="Peter Haagsma" userId="213da77a-9cc5-49f7-ad6b-7779b1276fe8" providerId="ADAL" clId="{CABCCC1B-5E7C-4021-90DC-07E69C39E105}" dt="2019-12-02T12:06:56.952" v="343" actId="26606"/>
          <ac:grpSpMkLst>
            <pc:docMk/>
            <pc:sldMk cId="1212034759" sldId="263"/>
            <ac:grpSpMk id="19" creationId="{DE6174AD-DBB0-43E6-98C2-738DB3A15244}"/>
          </ac:grpSpMkLst>
        </pc:grpChg>
        <pc:grpChg chg="add del">
          <ac:chgData name="Peter Haagsma" userId="213da77a-9cc5-49f7-ad6b-7779b1276fe8" providerId="ADAL" clId="{CABCCC1B-5E7C-4021-90DC-07E69C39E105}" dt="2019-12-02T12:06:58.218" v="345" actId="26606"/>
          <ac:grpSpMkLst>
            <pc:docMk/>
            <pc:sldMk cId="1212034759" sldId="263"/>
            <ac:grpSpMk id="21" creationId="{E9046BC8-D404-4E7D-9202-A07F3FDD3823}"/>
          </ac:grpSpMkLst>
        </pc:grpChg>
        <pc:grpChg chg="add del">
          <ac:chgData name="Peter Haagsma" userId="213da77a-9cc5-49f7-ad6b-7779b1276fe8" providerId="ADAL" clId="{CABCCC1B-5E7C-4021-90DC-07E69C39E105}" dt="2019-12-02T12:06:58.218" v="345" actId="26606"/>
          <ac:grpSpMkLst>
            <pc:docMk/>
            <pc:sldMk cId="1212034759" sldId="263"/>
            <ac:grpSpMk id="28" creationId="{08F94D66-27EC-4CB8-8226-D7F41C161863}"/>
          </ac:grpSpMkLst>
        </pc:grpChg>
        <pc:grpChg chg="add">
          <ac:chgData name="Peter Haagsma" userId="213da77a-9cc5-49f7-ad6b-7779b1276fe8" providerId="ADAL" clId="{CABCCC1B-5E7C-4021-90DC-07E69C39E105}" dt="2019-12-02T12:06:58.218" v="346" actId="26606"/>
          <ac:grpSpMkLst>
            <pc:docMk/>
            <pc:sldMk cId="1212034759" sldId="263"/>
            <ac:grpSpMk id="32" creationId="{08F94D66-27EC-4CB8-8226-D7F41C161863}"/>
          </ac:grpSpMkLst>
        </pc:grpChg>
        <pc:picChg chg="mod">
          <ac:chgData name="Peter Haagsma" userId="213da77a-9cc5-49f7-ad6b-7779b1276fe8" providerId="ADAL" clId="{CABCCC1B-5E7C-4021-90DC-07E69C39E105}" dt="2019-12-02T12:06:58.218" v="346" actId="26606"/>
          <ac:picMkLst>
            <pc:docMk/>
            <pc:sldMk cId="1212034759" sldId="263"/>
            <ac:picMk id="4" creationId="{00000000-0000-0000-0000-000000000000}"/>
          </ac:picMkLst>
        </pc:picChg>
      </pc:sldChg>
      <pc:sldChg chg="modSp setBg">
        <pc:chgData name="Peter Haagsma" userId="213da77a-9cc5-49f7-ad6b-7779b1276fe8" providerId="ADAL" clId="{CABCCC1B-5E7C-4021-90DC-07E69C39E105}" dt="2019-12-02T12:12:41.243" v="614" actId="6549"/>
        <pc:sldMkLst>
          <pc:docMk/>
          <pc:sldMk cId="3164974943" sldId="264"/>
        </pc:sldMkLst>
        <pc:spChg chg="mod">
          <ac:chgData name="Peter Haagsma" userId="213da77a-9cc5-49f7-ad6b-7779b1276fe8" providerId="ADAL" clId="{CABCCC1B-5E7C-4021-90DC-07E69C39E105}" dt="2019-12-02T12:12:41.243" v="614" actId="6549"/>
          <ac:spMkLst>
            <pc:docMk/>
            <pc:sldMk cId="3164974943" sldId="264"/>
            <ac:spMk id="2" creationId="{00000000-0000-0000-0000-000000000000}"/>
          </ac:spMkLst>
        </pc:spChg>
        <pc:spChg chg="mod">
          <ac:chgData name="Peter Haagsma" userId="213da77a-9cc5-49f7-ad6b-7779b1276fe8" providerId="ADAL" clId="{CABCCC1B-5E7C-4021-90DC-07E69C39E105}" dt="2019-12-02T12:12:02.996" v="539" actId="5793"/>
          <ac:spMkLst>
            <pc:docMk/>
            <pc:sldMk cId="3164974943" sldId="264"/>
            <ac:spMk id="3" creationId="{00000000-0000-0000-0000-000000000000}"/>
          </ac:spMkLst>
        </pc:spChg>
      </pc:sldChg>
      <pc:sldChg chg="modSp setBg">
        <pc:chgData name="Peter Haagsma" userId="213da77a-9cc5-49f7-ad6b-7779b1276fe8" providerId="ADAL" clId="{CABCCC1B-5E7C-4021-90DC-07E69C39E105}" dt="2019-12-02T12:16:47.451" v="876" actId="6549"/>
        <pc:sldMkLst>
          <pc:docMk/>
          <pc:sldMk cId="2882934362" sldId="265"/>
        </pc:sldMkLst>
        <pc:spChg chg="mod">
          <ac:chgData name="Peter Haagsma" userId="213da77a-9cc5-49f7-ad6b-7779b1276fe8" providerId="ADAL" clId="{CABCCC1B-5E7C-4021-90DC-07E69C39E105}" dt="2019-12-02T12:16:47.451" v="876" actId="6549"/>
          <ac:spMkLst>
            <pc:docMk/>
            <pc:sldMk cId="2882934362" sldId="265"/>
            <ac:spMk id="2" creationId="{00000000-0000-0000-0000-000000000000}"/>
          </ac:spMkLst>
        </pc:spChg>
      </pc:sldChg>
      <pc:sldChg chg="modSp setBg">
        <pc:chgData name="Peter Haagsma" userId="213da77a-9cc5-49f7-ad6b-7779b1276fe8" providerId="ADAL" clId="{CABCCC1B-5E7C-4021-90DC-07E69C39E105}" dt="2019-12-02T12:17:48.369" v="890" actId="6549"/>
        <pc:sldMkLst>
          <pc:docMk/>
          <pc:sldMk cId="2476305890" sldId="266"/>
        </pc:sldMkLst>
        <pc:spChg chg="mod">
          <ac:chgData name="Peter Haagsma" userId="213da77a-9cc5-49f7-ad6b-7779b1276fe8" providerId="ADAL" clId="{CABCCC1B-5E7C-4021-90DC-07E69C39E105}" dt="2019-12-02T12:17:21.004" v="879" actId="207"/>
          <ac:spMkLst>
            <pc:docMk/>
            <pc:sldMk cId="2476305890" sldId="266"/>
            <ac:spMk id="2" creationId="{00000000-0000-0000-0000-000000000000}"/>
          </ac:spMkLst>
        </pc:spChg>
        <pc:spChg chg="mod">
          <ac:chgData name="Peter Haagsma" userId="213da77a-9cc5-49f7-ad6b-7779b1276fe8" providerId="ADAL" clId="{CABCCC1B-5E7C-4021-90DC-07E69C39E105}" dt="2019-12-02T12:17:48.369" v="890" actId="6549"/>
          <ac:spMkLst>
            <pc:docMk/>
            <pc:sldMk cId="2476305890" sldId="266"/>
            <ac:spMk id="3" creationId="{00000000-0000-0000-0000-000000000000}"/>
          </ac:spMkLst>
        </pc:spChg>
      </pc:sldChg>
      <pc:sldChg chg="modSp setBg">
        <pc:chgData name="Peter Haagsma" userId="213da77a-9cc5-49f7-ad6b-7779b1276fe8" providerId="ADAL" clId="{CABCCC1B-5E7C-4021-90DC-07E69C39E105}" dt="2019-12-02T12:21:24.434" v="1095" actId="1076"/>
        <pc:sldMkLst>
          <pc:docMk/>
          <pc:sldMk cId="3948800283" sldId="267"/>
        </pc:sldMkLst>
        <pc:spChg chg="mod">
          <ac:chgData name="Peter Haagsma" userId="213da77a-9cc5-49f7-ad6b-7779b1276fe8" providerId="ADAL" clId="{CABCCC1B-5E7C-4021-90DC-07E69C39E105}" dt="2019-12-02T12:21:19.949" v="1094" actId="313"/>
          <ac:spMkLst>
            <pc:docMk/>
            <pc:sldMk cId="3948800283" sldId="267"/>
            <ac:spMk id="2" creationId="{00000000-0000-0000-0000-000000000000}"/>
          </ac:spMkLst>
        </pc:spChg>
        <pc:picChg chg="mod">
          <ac:chgData name="Peter Haagsma" userId="213da77a-9cc5-49f7-ad6b-7779b1276fe8" providerId="ADAL" clId="{CABCCC1B-5E7C-4021-90DC-07E69C39E105}" dt="2019-12-02T12:21:24.434" v="1095" actId="1076"/>
          <ac:picMkLst>
            <pc:docMk/>
            <pc:sldMk cId="3948800283" sldId="267"/>
            <ac:picMk id="3" creationId="{00000000-0000-0000-0000-000000000000}"/>
          </ac:picMkLst>
        </pc:picChg>
      </pc:sldChg>
      <pc:sldChg chg="modSp setBg">
        <pc:chgData name="Peter Haagsma" userId="213da77a-9cc5-49f7-ad6b-7779b1276fe8" providerId="ADAL" clId="{CABCCC1B-5E7C-4021-90DC-07E69C39E105}" dt="2019-12-02T12:23:11.872" v="1125" actId="20577"/>
        <pc:sldMkLst>
          <pc:docMk/>
          <pc:sldMk cId="2409577711" sldId="268"/>
        </pc:sldMkLst>
        <pc:spChg chg="mod">
          <ac:chgData name="Peter Haagsma" userId="213da77a-9cc5-49f7-ad6b-7779b1276fe8" providerId="ADAL" clId="{CABCCC1B-5E7C-4021-90DC-07E69C39E105}" dt="2019-12-02T12:22:06.096" v="1099" actId="2711"/>
          <ac:spMkLst>
            <pc:docMk/>
            <pc:sldMk cId="2409577711" sldId="268"/>
            <ac:spMk id="2" creationId="{00000000-0000-0000-0000-000000000000}"/>
          </ac:spMkLst>
        </pc:spChg>
        <pc:spChg chg="mod">
          <ac:chgData name="Peter Haagsma" userId="213da77a-9cc5-49f7-ad6b-7779b1276fe8" providerId="ADAL" clId="{CABCCC1B-5E7C-4021-90DC-07E69C39E105}" dt="2019-12-02T12:23:11.872" v="1125" actId="20577"/>
          <ac:spMkLst>
            <pc:docMk/>
            <pc:sldMk cId="2409577711" sldId="268"/>
            <ac:spMk id="6" creationId="{00000000-0000-0000-0000-000000000000}"/>
          </ac:spMkLst>
        </pc:spChg>
        <pc:picChg chg="mod">
          <ac:chgData name="Peter Haagsma" userId="213da77a-9cc5-49f7-ad6b-7779b1276fe8" providerId="ADAL" clId="{CABCCC1B-5E7C-4021-90DC-07E69C39E105}" dt="2019-12-02T12:22:18.495" v="1102" actId="14100"/>
          <ac:picMkLst>
            <pc:docMk/>
            <pc:sldMk cId="2409577711" sldId="268"/>
            <ac:picMk id="4" creationId="{00000000-0000-0000-0000-000000000000}"/>
          </ac:picMkLst>
        </pc:picChg>
      </pc:sldChg>
      <pc:sldChg chg="modSp">
        <pc:chgData name="Peter Haagsma" userId="213da77a-9cc5-49f7-ad6b-7779b1276fe8" providerId="ADAL" clId="{CABCCC1B-5E7C-4021-90DC-07E69C39E105}" dt="2019-12-02T12:25:35.490" v="1158" actId="1076"/>
        <pc:sldMkLst>
          <pc:docMk/>
          <pc:sldMk cId="2993223833" sldId="269"/>
        </pc:sldMkLst>
        <pc:spChg chg="mod">
          <ac:chgData name="Peter Haagsma" userId="213da77a-9cc5-49f7-ad6b-7779b1276fe8" providerId="ADAL" clId="{CABCCC1B-5E7C-4021-90DC-07E69C39E105}" dt="2019-12-02T12:24:09.064" v="1134" actId="115"/>
          <ac:spMkLst>
            <pc:docMk/>
            <pc:sldMk cId="2993223833" sldId="269"/>
            <ac:spMk id="2" creationId="{00000000-0000-0000-0000-000000000000}"/>
          </ac:spMkLst>
        </pc:spChg>
        <pc:spChg chg="mod">
          <ac:chgData name="Peter Haagsma" userId="213da77a-9cc5-49f7-ad6b-7779b1276fe8" providerId="ADAL" clId="{CABCCC1B-5E7C-4021-90DC-07E69C39E105}" dt="2019-12-02T12:24:42.495" v="1147" actId="207"/>
          <ac:spMkLst>
            <pc:docMk/>
            <pc:sldMk cId="2993223833" sldId="269"/>
            <ac:spMk id="3" creationId="{00000000-0000-0000-0000-000000000000}"/>
          </ac:spMkLst>
        </pc:spChg>
        <pc:spChg chg="mod">
          <ac:chgData name="Peter Haagsma" userId="213da77a-9cc5-49f7-ad6b-7779b1276fe8" providerId="ADAL" clId="{CABCCC1B-5E7C-4021-90DC-07E69C39E105}" dt="2019-12-02T12:25:31.365" v="1157" actId="12"/>
          <ac:spMkLst>
            <pc:docMk/>
            <pc:sldMk cId="2993223833" sldId="269"/>
            <ac:spMk id="5" creationId="{00000000-0000-0000-0000-000000000000}"/>
          </ac:spMkLst>
        </pc:spChg>
        <pc:picChg chg="mod">
          <ac:chgData name="Peter Haagsma" userId="213da77a-9cc5-49f7-ad6b-7779b1276fe8" providerId="ADAL" clId="{CABCCC1B-5E7C-4021-90DC-07E69C39E105}" dt="2019-12-02T12:25:35.490" v="1158" actId="1076"/>
          <ac:picMkLst>
            <pc:docMk/>
            <pc:sldMk cId="2993223833" sldId="269"/>
            <ac:picMk id="4" creationId="{00000000-0000-0000-0000-000000000000}"/>
          </ac:picMkLst>
        </pc:picChg>
      </pc:sldChg>
      <pc:sldChg chg="modSp setBg">
        <pc:chgData name="Peter Haagsma" userId="213da77a-9cc5-49f7-ad6b-7779b1276fe8" providerId="ADAL" clId="{CABCCC1B-5E7C-4021-90DC-07E69C39E105}" dt="2019-12-02T12:29:10.297" v="1201" actId="1076"/>
        <pc:sldMkLst>
          <pc:docMk/>
          <pc:sldMk cId="1838115972" sldId="270"/>
        </pc:sldMkLst>
        <pc:spChg chg="mod">
          <ac:chgData name="Peter Haagsma" userId="213da77a-9cc5-49f7-ad6b-7779b1276fe8" providerId="ADAL" clId="{CABCCC1B-5E7C-4021-90DC-07E69C39E105}" dt="2019-12-02T12:29:10.297" v="1201" actId="1076"/>
          <ac:spMkLst>
            <pc:docMk/>
            <pc:sldMk cId="1838115972" sldId="270"/>
            <ac:spMk id="2" creationId="{00000000-0000-0000-0000-000000000000}"/>
          </ac:spMkLst>
        </pc:spChg>
        <pc:picChg chg="mod">
          <ac:chgData name="Peter Haagsma" userId="213da77a-9cc5-49f7-ad6b-7779b1276fe8" providerId="ADAL" clId="{CABCCC1B-5E7C-4021-90DC-07E69C39E105}" dt="2019-12-02T12:28:42.039" v="1191" actId="1076"/>
          <ac:picMkLst>
            <pc:docMk/>
            <pc:sldMk cId="1838115972" sldId="270"/>
            <ac:picMk id="3" creationId="{00000000-0000-0000-0000-000000000000}"/>
          </ac:picMkLst>
        </pc:picChg>
      </pc:sldChg>
      <pc:sldChg chg="modSp setBg">
        <pc:chgData name="Peter Haagsma" userId="213da77a-9cc5-49f7-ad6b-7779b1276fe8" providerId="ADAL" clId="{CABCCC1B-5E7C-4021-90DC-07E69C39E105}" dt="2019-12-02T12:36:33.962" v="1290" actId="14100"/>
        <pc:sldMkLst>
          <pc:docMk/>
          <pc:sldMk cId="3778583789" sldId="272"/>
        </pc:sldMkLst>
        <pc:spChg chg="mod">
          <ac:chgData name="Peter Haagsma" userId="213da77a-9cc5-49f7-ad6b-7779b1276fe8" providerId="ADAL" clId="{CABCCC1B-5E7C-4021-90DC-07E69C39E105}" dt="2019-12-02T12:35:05.519" v="1267" actId="207"/>
          <ac:spMkLst>
            <pc:docMk/>
            <pc:sldMk cId="3778583789" sldId="272"/>
            <ac:spMk id="3" creationId="{00000000-0000-0000-0000-000000000000}"/>
          </ac:spMkLst>
        </pc:spChg>
        <pc:spChg chg="mod">
          <ac:chgData name="Peter Haagsma" userId="213da77a-9cc5-49f7-ad6b-7779b1276fe8" providerId="ADAL" clId="{CABCCC1B-5E7C-4021-90DC-07E69C39E105}" dt="2019-12-02T12:36:26.082" v="1289" actId="6549"/>
          <ac:spMkLst>
            <pc:docMk/>
            <pc:sldMk cId="3778583789" sldId="272"/>
            <ac:spMk id="6" creationId="{00000000-0000-0000-0000-000000000000}"/>
          </ac:spMkLst>
        </pc:spChg>
        <pc:spChg chg="mod">
          <ac:chgData name="Peter Haagsma" userId="213da77a-9cc5-49f7-ad6b-7779b1276fe8" providerId="ADAL" clId="{CABCCC1B-5E7C-4021-90DC-07E69C39E105}" dt="2019-12-02T12:35:23.036" v="1272" actId="113"/>
          <ac:spMkLst>
            <pc:docMk/>
            <pc:sldMk cId="3778583789" sldId="272"/>
            <ac:spMk id="7" creationId="{00000000-0000-0000-0000-000000000000}"/>
          </ac:spMkLst>
        </pc:spChg>
        <pc:picChg chg="mod">
          <ac:chgData name="Peter Haagsma" userId="213da77a-9cc5-49f7-ad6b-7779b1276fe8" providerId="ADAL" clId="{CABCCC1B-5E7C-4021-90DC-07E69C39E105}" dt="2019-12-02T12:36:33.962" v="1290" actId="14100"/>
          <ac:picMkLst>
            <pc:docMk/>
            <pc:sldMk cId="3778583789" sldId="272"/>
            <ac:picMk id="5" creationId="{00000000-0000-0000-0000-000000000000}"/>
          </ac:picMkLst>
        </pc:picChg>
      </pc:sldChg>
      <pc:sldChg chg="modSp setBg">
        <pc:chgData name="Peter Haagsma" userId="213da77a-9cc5-49f7-ad6b-7779b1276fe8" providerId="ADAL" clId="{CABCCC1B-5E7C-4021-90DC-07E69C39E105}" dt="2019-12-02T12:39:48.983" v="1347" actId="6549"/>
        <pc:sldMkLst>
          <pc:docMk/>
          <pc:sldMk cId="3643873849" sldId="273"/>
        </pc:sldMkLst>
        <pc:spChg chg="mod">
          <ac:chgData name="Peter Haagsma" userId="213da77a-9cc5-49f7-ad6b-7779b1276fe8" providerId="ADAL" clId="{CABCCC1B-5E7C-4021-90DC-07E69C39E105}" dt="2019-12-02T12:38:14.636" v="1312" actId="207"/>
          <ac:spMkLst>
            <pc:docMk/>
            <pc:sldMk cId="3643873849" sldId="273"/>
            <ac:spMk id="2" creationId="{00000000-0000-0000-0000-000000000000}"/>
          </ac:spMkLst>
        </pc:spChg>
        <pc:spChg chg="mod">
          <ac:chgData name="Peter Haagsma" userId="213da77a-9cc5-49f7-ad6b-7779b1276fe8" providerId="ADAL" clId="{CABCCC1B-5E7C-4021-90DC-07E69C39E105}" dt="2019-12-02T12:39:48.983" v="1347" actId="6549"/>
          <ac:spMkLst>
            <pc:docMk/>
            <pc:sldMk cId="3643873849" sldId="273"/>
            <ac:spMk id="3" creationId="{00000000-0000-0000-0000-000000000000}"/>
          </ac:spMkLst>
        </pc:spChg>
        <pc:picChg chg="mod">
          <ac:chgData name="Peter Haagsma" userId="213da77a-9cc5-49f7-ad6b-7779b1276fe8" providerId="ADAL" clId="{CABCCC1B-5E7C-4021-90DC-07E69C39E105}" dt="2019-12-02T12:39:03.788" v="1321" actId="1076"/>
          <ac:picMkLst>
            <pc:docMk/>
            <pc:sldMk cId="3643873849" sldId="273"/>
            <ac:picMk id="5" creationId="{00000000-0000-0000-0000-000000000000}"/>
          </ac:picMkLst>
        </pc:picChg>
      </pc:sldChg>
      <pc:sldChg chg="modSp setBg">
        <pc:chgData name="Peter Haagsma" userId="213da77a-9cc5-49f7-ad6b-7779b1276fe8" providerId="ADAL" clId="{CABCCC1B-5E7C-4021-90DC-07E69C39E105}" dt="2019-12-02T12:42:55.338" v="1421" actId="14100"/>
        <pc:sldMkLst>
          <pc:docMk/>
          <pc:sldMk cId="3456919514" sldId="274"/>
        </pc:sldMkLst>
        <pc:spChg chg="mod">
          <ac:chgData name="Peter Haagsma" userId="213da77a-9cc5-49f7-ad6b-7779b1276fe8" providerId="ADAL" clId="{CABCCC1B-5E7C-4021-90DC-07E69C39E105}" dt="2019-12-02T12:40:28.896" v="1352" actId="207"/>
          <ac:spMkLst>
            <pc:docMk/>
            <pc:sldMk cId="3456919514" sldId="274"/>
            <ac:spMk id="2" creationId="{00000000-0000-0000-0000-000000000000}"/>
          </ac:spMkLst>
        </pc:spChg>
        <pc:spChg chg="mod">
          <ac:chgData name="Peter Haagsma" userId="213da77a-9cc5-49f7-ad6b-7779b1276fe8" providerId="ADAL" clId="{CABCCC1B-5E7C-4021-90DC-07E69C39E105}" dt="2019-12-02T12:42:23.804" v="1418" actId="20577"/>
          <ac:spMkLst>
            <pc:docMk/>
            <pc:sldMk cId="3456919514" sldId="274"/>
            <ac:spMk id="4" creationId="{00000000-0000-0000-0000-000000000000}"/>
          </ac:spMkLst>
        </pc:spChg>
        <pc:picChg chg="mod">
          <ac:chgData name="Peter Haagsma" userId="213da77a-9cc5-49f7-ad6b-7779b1276fe8" providerId="ADAL" clId="{CABCCC1B-5E7C-4021-90DC-07E69C39E105}" dt="2019-12-02T12:42:55.338" v="1421" actId="14100"/>
          <ac:picMkLst>
            <pc:docMk/>
            <pc:sldMk cId="3456919514" sldId="274"/>
            <ac:picMk id="3" creationId="{00000000-0000-0000-0000-000000000000}"/>
          </ac:picMkLst>
        </pc:picChg>
      </pc:sldChg>
      <pc:sldChg chg="modSp setBg">
        <pc:chgData name="Peter Haagsma" userId="213da77a-9cc5-49f7-ad6b-7779b1276fe8" providerId="ADAL" clId="{CABCCC1B-5E7C-4021-90DC-07E69C39E105}" dt="2019-12-02T12:44:54.218" v="1461"/>
        <pc:sldMkLst>
          <pc:docMk/>
          <pc:sldMk cId="609440196" sldId="275"/>
        </pc:sldMkLst>
        <pc:spChg chg="mod">
          <ac:chgData name="Peter Haagsma" userId="213da77a-9cc5-49f7-ad6b-7779b1276fe8" providerId="ADAL" clId="{CABCCC1B-5E7C-4021-90DC-07E69C39E105}" dt="2019-12-02T12:43:29.219" v="1434" actId="2711"/>
          <ac:spMkLst>
            <pc:docMk/>
            <pc:sldMk cId="609440196" sldId="275"/>
            <ac:spMk id="2" creationId="{00000000-0000-0000-0000-000000000000}"/>
          </ac:spMkLst>
        </pc:spChg>
        <pc:spChg chg="mod">
          <ac:chgData name="Peter Haagsma" userId="213da77a-9cc5-49f7-ad6b-7779b1276fe8" providerId="ADAL" clId="{CABCCC1B-5E7C-4021-90DC-07E69C39E105}" dt="2019-12-02T12:43:56.697" v="1448" actId="1076"/>
          <ac:spMkLst>
            <pc:docMk/>
            <pc:sldMk cId="609440196" sldId="275"/>
            <ac:spMk id="3" creationId="{00000000-0000-0000-0000-000000000000}"/>
          </ac:spMkLst>
        </pc:spChg>
        <pc:spChg chg="mod">
          <ac:chgData name="Peter Haagsma" userId="213da77a-9cc5-49f7-ad6b-7779b1276fe8" providerId="ADAL" clId="{CABCCC1B-5E7C-4021-90DC-07E69C39E105}" dt="2019-12-02T12:44:34.288" v="1459" actId="12"/>
          <ac:spMkLst>
            <pc:docMk/>
            <pc:sldMk cId="609440196" sldId="275"/>
            <ac:spMk id="6" creationId="{00000000-0000-0000-0000-000000000000}"/>
          </ac:spMkLst>
        </pc:spChg>
        <pc:picChg chg="mod">
          <ac:chgData name="Peter Haagsma" userId="213da77a-9cc5-49f7-ad6b-7779b1276fe8" providerId="ADAL" clId="{CABCCC1B-5E7C-4021-90DC-07E69C39E105}" dt="2019-12-02T12:44:38.617" v="1460" actId="1076"/>
          <ac:picMkLst>
            <pc:docMk/>
            <pc:sldMk cId="609440196" sldId="275"/>
            <ac:picMk id="5" creationId="{00000000-0000-0000-0000-000000000000}"/>
          </ac:picMkLst>
        </pc:picChg>
      </pc:sldChg>
      <pc:sldChg chg="modSp setBg">
        <pc:chgData name="Peter Haagsma" userId="213da77a-9cc5-49f7-ad6b-7779b1276fe8" providerId="ADAL" clId="{CABCCC1B-5E7C-4021-90DC-07E69C39E105}" dt="2019-12-02T12:49:16.022" v="1579" actId="6549"/>
        <pc:sldMkLst>
          <pc:docMk/>
          <pc:sldMk cId="3805309044" sldId="276"/>
        </pc:sldMkLst>
        <pc:spChg chg="mod">
          <ac:chgData name="Peter Haagsma" userId="213da77a-9cc5-49f7-ad6b-7779b1276fe8" providerId="ADAL" clId="{CABCCC1B-5E7C-4021-90DC-07E69C39E105}" dt="2019-12-02T12:45:31.167" v="1464" actId="1076"/>
          <ac:spMkLst>
            <pc:docMk/>
            <pc:sldMk cId="3805309044" sldId="276"/>
            <ac:spMk id="2" creationId="{00000000-0000-0000-0000-000000000000}"/>
          </ac:spMkLst>
        </pc:spChg>
        <pc:spChg chg="mod">
          <ac:chgData name="Peter Haagsma" userId="213da77a-9cc5-49f7-ad6b-7779b1276fe8" providerId="ADAL" clId="{CABCCC1B-5E7C-4021-90DC-07E69C39E105}" dt="2019-12-02T12:45:48.540" v="1475" actId="6549"/>
          <ac:spMkLst>
            <pc:docMk/>
            <pc:sldMk cId="3805309044" sldId="276"/>
            <ac:spMk id="3" creationId="{00000000-0000-0000-0000-000000000000}"/>
          </ac:spMkLst>
        </pc:spChg>
        <pc:spChg chg="mod">
          <ac:chgData name="Peter Haagsma" userId="213da77a-9cc5-49f7-ad6b-7779b1276fe8" providerId="ADAL" clId="{CABCCC1B-5E7C-4021-90DC-07E69C39E105}" dt="2019-12-02T12:47:02.021" v="1510" actId="12"/>
          <ac:spMkLst>
            <pc:docMk/>
            <pc:sldMk cId="3805309044" sldId="276"/>
            <ac:spMk id="6" creationId="{00000000-0000-0000-0000-000000000000}"/>
          </ac:spMkLst>
        </pc:spChg>
        <pc:spChg chg="mod">
          <ac:chgData name="Peter Haagsma" userId="213da77a-9cc5-49f7-ad6b-7779b1276fe8" providerId="ADAL" clId="{CABCCC1B-5E7C-4021-90DC-07E69C39E105}" dt="2019-12-02T12:49:16.022" v="1579" actId="6549"/>
          <ac:spMkLst>
            <pc:docMk/>
            <pc:sldMk cId="3805309044" sldId="276"/>
            <ac:spMk id="7" creationId="{00000000-0000-0000-0000-000000000000}"/>
          </ac:spMkLst>
        </pc:spChg>
        <pc:picChg chg="mod">
          <ac:chgData name="Peter Haagsma" userId="213da77a-9cc5-49f7-ad6b-7779b1276fe8" providerId="ADAL" clId="{CABCCC1B-5E7C-4021-90DC-07E69C39E105}" dt="2019-12-02T12:45:58.093" v="1477" actId="1076"/>
          <ac:picMkLst>
            <pc:docMk/>
            <pc:sldMk cId="3805309044" sldId="276"/>
            <ac:picMk id="5" creationId="{00000000-0000-0000-0000-000000000000}"/>
          </ac:picMkLst>
        </pc:picChg>
      </pc:sldChg>
      <pc:sldChg chg="addSp delSp modSp setBg">
        <pc:chgData name="Peter Haagsma" userId="213da77a-9cc5-49f7-ad6b-7779b1276fe8" providerId="ADAL" clId="{CABCCC1B-5E7C-4021-90DC-07E69C39E105}" dt="2019-12-02T12:52:22.943" v="1603" actId="1076"/>
        <pc:sldMkLst>
          <pc:docMk/>
          <pc:sldMk cId="4244856817" sldId="277"/>
        </pc:sldMkLst>
        <pc:spChg chg="mod">
          <ac:chgData name="Peter Haagsma" userId="213da77a-9cc5-49f7-ad6b-7779b1276fe8" providerId="ADAL" clId="{CABCCC1B-5E7C-4021-90DC-07E69C39E105}" dt="2019-12-02T12:52:15.380" v="1601" actId="255"/>
          <ac:spMkLst>
            <pc:docMk/>
            <pc:sldMk cId="4244856817" sldId="277"/>
            <ac:spMk id="2" creationId="{00000000-0000-0000-0000-000000000000}"/>
          </ac:spMkLst>
        </pc:spChg>
        <pc:picChg chg="del mod">
          <ac:chgData name="Peter Haagsma" userId="213da77a-9cc5-49f7-ad6b-7779b1276fe8" providerId="ADAL" clId="{CABCCC1B-5E7C-4021-90DC-07E69C39E105}" dt="2019-12-02T12:51:38.256" v="1592" actId="478"/>
          <ac:picMkLst>
            <pc:docMk/>
            <pc:sldMk cId="4244856817" sldId="277"/>
            <ac:picMk id="3" creationId="{00000000-0000-0000-0000-000000000000}"/>
          </ac:picMkLst>
        </pc:picChg>
        <pc:picChg chg="add mod">
          <ac:chgData name="Peter Haagsma" userId="213da77a-9cc5-49f7-ad6b-7779b1276fe8" providerId="ADAL" clId="{CABCCC1B-5E7C-4021-90DC-07E69C39E105}" dt="2019-12-02T12:52:22.943" v="1603" actId="1076"/>
          <ac:picMkLst>
            <pc:docMk/>
            <pc:sldMk cId="4244856817" sldId="277"/>
            <ac:picMk id="4" creationId="{A2E60C32-B215-4A42-85EA-6BFF5EF63F37}"/>
          </ac:picMkLst>
        </pc:picChg>
      </pc:sldChg>
      <pc:sldChg chg="addSp modSp">
        <pc:chgData name="Peter Haagsma" userId="213da77a-9cc5-49f7-ad6b-7779b1276fe8" providerId="ADAL" clId="{CABCCC1B-5E7C-4021-90DC-07E69C39E105}" dt="2019-12-02T12:33:43.940" v="1240" actId="14100"/>
        <pc:sldMkLst>
          <pc:docMk/>
          <pc:sldMk cId="4173599954" sldId="278"/>
        </pc:sldMkLst>
        <pc:spChg chg="mod">
          <ac:chgData name="Peter Haagsma" userId="213da77a-9cc5-49f7-ad6b-7779b1276fe8" providerId="ADAL" clId="{CABCCC1B-5E7C-4021-90DC-07E69C39E105}" dt="2019-12-02T12:29:40.899" v="1230" actId="6549"/>
          <ac:spMkLst>
            <pc:docMk/>
            <pc:sldMk cId="4173599954" sldId="278"/>
            <ac:spMk id="23554" creationId="{00000000-0000-0000-0000-000000000000}"/>
          </ac:spMkLst>
        </pc:spChg>
        <pc:spChg chg="mod">
          <ac:chgData name="Peter Haagsma" userId="213da77a-9cc5-49f7-ad6b-7779b1276fe8" providerId="ADAL" clId="{CABCCC1B-5E7C-4021-90DC-07E69C39E105}" dt="2019-12-02T12:31:13.558" v="1236" actId="27636"/>
          <ac:spMkLst>
            <pc:docMk/>
            <pc:sldMk cId="4173599954" sldId="278"/>
            <ac:spMk id="23555" creationId="{00000000-0000-0000-0000-000000000000}"/>
          </ac:spMkLst>
        </pc:spChg>
        <pc:picChg chg="add mod">
          <ac:chgData name="Peter Haagsma" userId="213da77a-9cc5-49f7-ad6b-7779b1276fe8" providerId="ADAL" clId="{CABCCC1B-5E7C-4021-90DC-07E69C39E105}" dt="2019-12-02T12:33:43.940" v="1240" actId="14100"/>
          <ac:picMkLst>
            <pc:docMk/>
            <pc:sldMk cId="4173599954" sldId="278"/>
            <ac:picMk id="2" creationId="{8D58AD5A-CB90-4500-B8E7-F3FC5586F6D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C73269-2BD4-4814-A738-586CEB1C817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2009F6E-AFFD-46B2-97CD-2871A51D9AA2}">
      <dgm:prSet/>
      <dgm:spPr/>
      <dgm:t>
        <a:bodyPr/>
        <a:lstStyle/>
        <a:p>
          <a:r>
            <a:rPr lang="nl-NL" dirty="0"/>
            <a:t>Een duurzaam patroon van innerlijke ervaringen en gedrag wat duidelijk afwijkt van de verwachtingen, binnen de cultuur van de betrokkene.</a:t>
          </a:r>
          <a:endParaRPr lang="en-US" dirty="0"/>
        </a:p>
      </dgm:t>
    </dgm:pt>
    <dgm:pt modelId="{1A3EBA43-C5D5-469D-87D6-6E2DB1E4B668}" type="parTrans" cxnId="{C4A88122-6AAC-4C5E-BB48-29573217CFD8}">
      <dgm:prSet/>
      <dgm:spPr/>
      <dgm:t>
        <a:bodyPr/>
        <a:lstStyle/>
        <a:p>
          <a:endParaRPr lang="en-US"/>
        </a:p>
      </dgm:t>
    </dgm:pt>
    <dgm:pt modelId="{6C2CE1AA-826F-422C-8489-DF88DC18552F}" type="sibTrans" cxnId="{C4A88122-6AAC-4C5E-BB48-29573217CFD8}">
      <dgm:prSet/>
      <dgm:spPr/>
      <dgm:t>
        <a:bodyPr/>
        <a:lstStyle/>
        <a:p>
          <a:endParaRPr lang="en-US"/>
        </a:p>
      </dgm:t>
    </dgm:pt>
    <dgm:pt modelId="{93D1D4F3-8F7B-4F36-818D-DF3166F8E19A}">
      <dgm:prSet/>
      <dgm:spPr/>
      <dgm:t>
        <a:bodyPr/>
        <a:lstStyle/>
        <a:p>
          <a:r>
            <a:rPr lang="nl-NL" dirty="0"/>
            <a:t>Dit patroon wordt zichtbaar op twee (of meer) van de volgende terreinen:</a:t>
          </a:r>
          <a:endParaRPr lang="en-US" dirty="0"/>
        </a:p>
      </dgm:t>
    </dgm:pt>
    <dgm:pt modelId="{13CB28C3-F710-4246-AE9C-27904550888B}" type="parTrans" cxnId="{A89FD487-B68A-4D59-8610-E48F94291718}">
      <dgm:prSet/>
      <dgm:spPr/>
      <dgm:t>
        <a:bodyPr/>
        <a:lstStyle/>
        <a:p>
          <a:endParaRPr lang="en-US"/>
        </a:p>
      </dgm:t>
    </dgm:pt>
    <dgm:pt modelId="{99A3AF5C-CDFF-4678-A468-F0E27F25A014}" type="sibTrans" cxnId="{A89FD487-B68A-4D59-8610-E48F94291718}">
      <dgm:prSet/>
      <dgm:spPr/>
      <dgm:t>
        <a:bodyPr/>
        <a:lstStyle/>
        <a:p>
          <a:endParaRPr lang="en-US"/>
        </a:p>
      </dgm:t>
    </dgm:pt>
    <dgm:pt modelId="{0647DA29-0B78-4BEA-9AA8-39C54D8355BC}" type="pres">
      <dgm:prSet presAssocID="{43C73269-2BD4-4814-A738-586CEB1C8173}" presName="linear" presStyleCnt="0">
        <dgm:presLayoutVars>
          <dgm:animLvl val="lvl"/>
          <dgm:resizeHandles val="exact"/>
        </dgm:presLayoutVars>
      </dgm:prSet>
      <dgm:spPr/>
    </dgm:pt>
    <dgm:pt modelId="{7E910C70-6AC6-4A84-8DA9-B76A04255283}" type="pres">
      <dgm:prSet presAssocID="{02009F6E-AFFD-46B2-97CD-2871A51D9AA2}" presName="parentText" presStyleLbl="node1" presStyleIdx="0" presStyleCnt="2">
        <dgm:presLayoutVars>
          <dgm:chMax val="0"/>
          <dgm:bulletEnabled val="1"/>
        </dgm:presLayoutVars>
      </dgm:prSet>
      <dgm:spPr/>
    </dgm:pt>
    <dgm:pt modelId="{33A2A720-3DF1-41CF-92EF-6B4A95368BCF}" type="pres">
      <dgm:prSet presAssocID="{6C2CE1AA-826F-422C-8489-DF88DC18552F}" presName="spacer" presStyleCnt="0"/>
      <dgm:spPr/>
    </dgm:pt>
    <dgm:pt modelId="{3F31BA59-28A6-46C4-83A5-F34A678B0C11}" type="pres">
      <dgm:prSet presAssocID="{93D1D4F3-8F7B-4F36-818D-DF3166F8E19A}" presName="parentText" presStyleLbl="node1" presStyleIdx="1" presStyleCnt="2">
        <dgm:presLayoutVars>
          <dgm:chMax val="0"/>
          <dgm:bulletEnabled val="1"/>
        </dgm:presLayoutVars>
      </dgm:prSet>
      <dgm:spPr/>
    </dgm:pt>
  </dgm:ptLst>
  <dgm:cxnLst>
    <dgm:cxn modelId="{FFED7706-D5BC-423B-964F-8FADD4A6E286}" type="presOf" srcId="{93D1D4F3-8F7B-4F36-818D-DF3166F8E19A}" destId="{3F31BA59-28A6-46C4-83A5-F34A678B0C11}" srcOrd="0" destOrd="0" presId="urn:microsoft.com/office/officeart/2005/8/layout/vList2"/>
    <dgm:cxn modelId="{C4A88122-6AAC-4C5E-BB48-29573217CFD8}" srcId="{43C73269-2BD4-4814-A738-586CEB1C8173}" destId="{02009F6E-AFFD-46B2-97CD-2871A51D9AA2}" srcOrd="0" destOrd="0" parTransId="{1A3EBA43-C5D5-469D-87D6-6E2DB1E4B668}" sibTransId="{6C2CE1AA-826F-422C-8489-DF88DC18552F}"/>
    <dgm:cxn modelId="{D95CB32E-72FE-4F42-A31A-58C547C21A93}" type="presOf" srcId="{43C73269-2BD4-4814-A738-586CEB1C8173}" destId="{0647DA29-0B78-4BEA-9AA8-39C54D8355BC}" srcOrd="0" destOrd="0" presId="urn:microsoft.com/office/officeart/2005/8/layout/vList2"/>
    <dgm:cxn modelId="{A89FD487-B68A-4D59-8610-E48F94291718}" srcId="{43C73269-2BD4-4814-A738-586CEB1C8173}" destId="{93D1D4F3-8F7B-4F36-818D-DF3166F8E19A}" srcOrd="1" destOrd="0" parTransId="{13CB28C3-F710-4246-AE9C-27904550888B}" sibTransId="{99A3AF5C-CDFF-4678-A468-F0E27F25A014}"/>
    <dgm:cxn modelId="{5671AFE0-9030-4B28-9E6C-14FC6E807268}" type="presOf" srcId="{02009F6E-AFFD-46B2-97CD-2871A51D9AA2}" destId="{7E910C70-6AC6-4A84-8DA9-B76A04255283}" srcOrd="0" destOrd="0" presId="urn:microsoft.com/office/officeart/2005/8/layout/vList2"/>
    <dgm:cxn modelId="{6213AAB1-4933-458A-8803-431F33451335}" type="presParOf" srcId="{0647DA29-0B78-4BEA-9AA8-39C54D8355BC}" destId="{7E910C70-6AC6-4A84-8DA9-B76A04255283}" srcOrd="0" destOrd="0" presId="urn:microsoft.com/office/officeart/2005/8/layout/vList2"/>
    <dgm:cxn modelId="{CA9117F8-D49A-4A2C-9258-2E38759EF1F2}" type="presParOf" srcId="{0647DA29-0B78-4BEA-9AA8-39C54D8355BC}" destId="{33A2A720-3DF1-41CF-92EF-6B4A95368BCF}" srcOrd="1" destOrd="0" presId="urn:microsoft.com/office/officeart/2005/8/layout/vList2"/>
    <dgm:cxn modelId="{14BA1AF0-EA44-4851-B0E5-EA071F7022EB}" type="presParOf" srcId="{0647DA29-0B78-4BEA-9AA8-39C54D8355BC}" destId="{3F31BA59-28A6-46C4-83A5-F34A678B0C1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10C70-6AC6-4A84-8DA9-B76A04255283}">
      <dsp:nvSpPr>
        <dsp:cNvPr id="0" name=""/>
        <dsp:cNvSpPr/>
      </dsp:nvSpPr>
      <dsp:spPr>
        <a:xfrm>
          <a:off x="0" y="295589"/>
          <a:ext cx="6492875" cy="221247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dirty="0"/>
            <a:t>Een duurzaam patroon van innerlijke ervaringen en gedrag wat duidelijk afwijkt van de verwachtingen, binnen de cultuur van de betrokkene.</a:t>
          </a:r>
          <a:endParaRPr lang="en-US" sz="3100" kern="1200" dirty="0"/>
        </a:p>
      </dsp:txBody>
      <dsp:txXfrm>
        <a:off x="108004" y="403593"/>
        <a:ext cx="6276867" cy="1996462"/>
      </dsp:txXfrm>
    </dsp:sp>
    <dsp:sp modelId="{3F31BA59-28A6-46C4-83A5-F34A678B0C11}">
      <dsp:nvSpPr>
        <dsp:cNvPr id="0" name=""/>
        <dsp:cNvSpPr/>
      </dsp:nvSpPr>
      <dsp:spPr>
        <a:xfrm>
          <a:off x="0" y="2597339"/>
          <a:ext cx="6492875" cy="2212470"/>
        </a:xfrm>
        <a:prstGeom prst="roundRect">
          <a:avLst/>
        </a:prstGeom>
        <a:solidFill>
          <a:schemeClr val="accent2">
            <a:hueOff val="-3593961"/>
            <a:satOff val="24722"/>
            <a:lumOff val="274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nl-NL" sz="3100" kern="1200" dirty="0"/>
            <a:t>Dit patroon wordt zichtbaar op twee (of meer) van de volgende terreinen:</a:t>
          </a:r>
          <a:endParaRPr lang="en-US" sz="3100" kern="1200" dirty="0"/>
        </a:p>
      </dsp:txBody>
      <dsp:txXfrm>
        <a:off x="108004" y="2705343"/>
        <a:ext cx="6276867" cy="19964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FB86D-58A0-4530-A34D-4787476938E4}" type="datetimeFigureOut">
              <a:rPr lang="nl-NL" smtClean="0"/>
              <a:t>2-12-2019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5A232-B292-4D91-A769-8A30A8A5EE74}" type="slidenum">
              <a:rPr lang="nl-NL" smtClean="0"/>
              <a:t>‹nr.›</a:t>
            </a:fld>
            <a:endParaRPr lang="nl-NL"/>
          </a:p>
        </p:txBody>
      </p:sp>
    </p:spTree>
    <p:extLst>
      <p:ext uri="{BB962C8B-B14F-4D97-AF65-F5344CB8AC3E}">
        <p14:creationId xmlns:p14="http://schemas.microsoft.com/office/powerpoint/2010/main" val="3834621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nl-NL"/>
              <a:t>Klik om de stijl te bewerken</a:t>
            </a:r>
            <a:endParaRPr lang="en-US"/>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4" name="Date Placeholder 3"/>
          <p:cNvSpPr>
            <a:spLocks noGrp="1"/>
          </p:cNvSpPr>
          <p:nvPr>
            <p:ph type="dt" sz="half" idx="10"/>
          </p:nvPr>
        </p:nvSpPr>
        <p:spPr/>
        <p:txBody>
          <a:bodyPr/>
          <a:lstStyle/>
          <a:p>
            <a:fld id="{B1C0E348-0F3B-46D2-8DDE-CBF5400B1ACD}" type="datetime1">
              <a:rPr lang="en-US" smtClean="0"/>
              <a:t>12/2/2019</a:t>
            </a:fld>
            <a:endParaRPr lang="en-US"/>
          </a:p>
        </p:txBody>
      </p:sp>
      <p:sp>
        <p:nvSpPr>
          <p:cNvPr id="5" name="Footer Placeholder 4"/>
          <p:cNvSpPr>
            <a:spLocks noGrp="1"/>
          </p:cNvSpPr>
          <p:nvPr>
            <p:ph type="ftr" sz="quarter" idx="11"/>
          </p:nvPr>
        </p:nvSpPr>
        <p:spPr>
          <a:xfrm>
            <a:off x="5332412" y="5883275"/>
            <a:ext cx="4324044" cy="365125"/>
          </a:xfrm>
        </p:spPr>
        <p:txBody>
          <a:bodyPr/>
          <a:lstStyle/>
          <a:p>
            <a:r>
              <a:rPr lang="nl-NL"/>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nl-NL"/>
              <a:t>Klik om de stijl te bewerken</a:t>
            </a:r>
            <a:endParaRPr lang="en-US"/>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9B1685E1-8288-410D-AF6C-3E3E8286671A}" type="datetime1">
              <a:rPr lang="en-US" smtClean="0"/>
              <a:t>12/2/2019</a:t>
            </a:fld>
            <a:endParaRPr lang="en-US"/>
          </a:p>
        </p:txBody>
      </p:sp>
      <p:sp>
        <p:nvSpPr>
          <p:cNvPr id="6" name="Footer Placeholder 5"/>
          <p:cNvSpPr>
            <a:spLocks noGrp="1"/>
          </p:cNvSpPr>
          <p:nvPr>
            <p:ph type="ftr" sz="quarter" idx="11"/>
          </p:nvPr>
        </p:nvSpPr>
        <p:spPr/>
        <p:txBody>
          <a:bodyPr/>
          <a:lstStyle/>
          <a:p>
            <a:r>
              <a:rPr lang="nl-NL"/>
              <a:t>Persoonlijkheidsstoornissen/ Noorderpoort- Gert Jan Lute/  18 juni 2018  </a:t>
            </a:r>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nl-NL"/>
              <a:t>Klik om de stijl te bewerken</a:t>
            </a:r>
            <a:endParaRPr lang="en-US"/>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EBE927A6-7313-4E75-A427-999FC536C93B}" type="datetime1">
              <a:rPr lang="en-US" smtClean="0"/>
              <a:t>12/2/2019</a:t>
            </a:fld>
            <a:endParaRPr lang="en-US"/>
          </a:p>
        </p:txBody>
      </p:sp>
      <p:sp>
        <p:nvSpPr>
          <p:cNvPr id="5" name="Footer Placeholder 4"/>
          <p:cNvSpPr>
            <a:spLocks noGrp="1"/>
          </p:cNvSpPr>
          <p:nvPr>
            <p:ph type="ftr" sz="quarter" idx="11"/>
          </p:nvPr>
        </p:nvSpPr>
        <p:spPr/>
        <p:txBody>
          <a:bodyPr/>
          <a:lstStyle/>
          <a:p>
            <a:r>
              <a:rPr lang="nl-NL"/>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nl-NL"/>
              <a:t>Klik om de stijl te bewerken</a:t>
            </a:r>
            <a:endParaRPr lang="en-US"/>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F0567669-8675-4419-A155-B280F2A6D5F6}" type="datetime1">
              <a:rPr lang="en-US" smtClean="0"/>
              <a:t>12/2/2019</a:t>
            </a:fld>
            <a:endParaRPr lang="en-US"/>
          </a:p>
        </p:txBody>
      </p:sp>
      <p:sp>
        <p:nvSpPr>
          <p:cNvPr id="5" name="Footer Placeholder 4"/>
          <p:cNvSpPr>
            <a:spLocks noGrp="1"/>
          </p:cNvSpPr>
          <p:nvPr>
            <p:ph type="ftr" sz="quarter" idx="11"/>
          </p:nvPr>
        </p:nvSpPr>
        <p:spPr/>
        <p:txBody>
          <a:bodyPr/>
          <a:lstStyle/>
          <a:p>
            <a:r>
              <a:rPr lang="nl-NL"/>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nl-NL"/>
              <a:t>Klik om de stijl te bewerken</a:t>
            </a:r>
            <a:endParaRPr lang="en-US"/>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CFC3E05-D8A3-4CA0-AF53-B97F517CD57A}" type="datetime1">
              <a:rPr lang="en-US" smtClean="0"/>
              <a:t>12/2/2019</a:t>
            </a:fld>
            <a:endParaRPr lang="en-US"/>
          </a:p>
        </p:txBody>
      </p:sp>
      <p:sp>
        <p:nvSpPr>
          <p:cNvPr id="5" name="Footer Placeholder 4"/>
          <p:cNvSpPr>
            <a:spLocks noGrp="1"/>
          </p:cNvSpPr>
          <p:nvPr>
            <p:ph type="ftr" sz="quarter" idx="11"/>
          </p:nvPr>
        </p:nvSpPr>
        <p:spPr/>
        <p:txBody>
          <a:bodyPr/>
          <a:lstStyle/>
          <a:p>
            <a:r>
              <a:rPr lang="nl-NL"/>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nl-NL"/>
              <a:t>Klik om de stijl te bewerken</a:t>
            </a:r>
            <a:endParaRPr lang="en-US"/>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B1CBD78-7428-47A9-A0CF-0F21CE059447}" type="datetime1">
              <a:rPr lang="en-US" smtClean="0"/>
              <a:t>12/2/2019</a:t>
            </a:fld>
            <a:endParaRPr lang="en-US"/>
          </a:p>
        </p:txBody>
      </p:sp>
      <p:sp>
        <p:nvSpPr>
          <p:cNvPr id="5" name="Footer Placeholder 4"/>
          <p:cNvSpPr>
            <a:spLocks noGrp="1"/>
          </p:cNvSpPr>
          <p:nvPr>
            <p:ph type="ftr" sz="quarter" idx="11"/>
          </p:nvPr>
        </p:nvSpPr>
        <p:spPr/>
        <p:txBody>
          <a:bodyPr/>
          <a:lstStyle/>
          <a:p>
            <a:r>
              <a:rPr lang="nl-NL"/>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nl-NL"/>
              <a:t>Klik om de stijl te bewerken</a:t>
            </a:r>
            <a:endParaRPr lang="en-US"/>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nl-NL"/>
              <a:t>Tekststijl van het model bewerken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F607ED23-1735-43CB-980E-DD8690D1CDAF}" type="datetime1">
              <a:rPr lang="en-US" smtClean="0"/>
              <a:t>12/2/2019</a:t>
            </a:fld>
            <a:endParaRPr lang="en-US"/>
          </a:p>
        </p:txBody>
      </p:sp>
      <p:sp>
        <p:nvSpPr>
          <p:cNvPr id="5" name="Footer Placeholder 4"/>
          <p:cNvSpPr>
            <a:spLocks noGrp="1"/>
          </p:cNvSpPr>
          <p:nvPr>
            <p:ph type="ftr" sz="quarter" idx="11"/>
          </p:nvPr>
        </p:nvSpPr>
        <p:spPr/>
        <p:txBody>
          <a:bodyPr/>
          <a:lstStyle/>
          <a:p>
            <a:r>
              <a:rPr lang="nl-NL"/>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de stijl te bewerken</a:t>
            </a:r>
            <a:endParaRPr lang="en-US"/>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ECD8DEF5-FD9D-41B0-B943-6B271573C03F}" type="datetime1">
              <a:rPr lang="en-US" smtClean="0"/>
              <a:t>12/2/2019</a:t>
            </a:fld>
            <a:endParaRPr lang="en-US"/>
          </a:p>
        </p:txBody>
      </p:sp>
      <p:sp>
        <p:nvSpPr>
          <p:cNvPr id="5" name="Footer Placeholder 4"/>
          <p:cNvSpPr>
            <a:spLocks noGrp="1"/>
          </p:cNvSpPr>
          <p:nvPr>
            <p:ph type="ftr" sz="quarter" idx="11"/>
          </p:nvPr>
        </p:nvSpPr>
        <p:spPr/>
        <p:txBody>
          <a:bodyPr/>
          <a:lstStyle/>
          <a:p>
            <a:r>
              <a:rPr lang="nl-NL"/>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D9817D1-78A9-430D-B7C3-7CC4F9EE1F88}" type="datetime1">
              <a:rPr lang="en-US" smtClean="0"/>
              <a:t>12/2/2019</a:t>
            </a:fld>
            <a:endParaRPr lang="en-US"/>
          </a:p>
        </p:txBody>
      </p:sp>
      <p:sp>
        <p:nvSpPr>
          <p:cNvPr id="5" name="Footer Placeholder 4"/>
          <p:cNvSpPr>
            <a:spLocks noGrp="1"/>
          </p:cNvSpPr>
          <p:nvPr>
            <p:ph type="ftr" sz="quarter" idx="11"/>
          </p:nvPr>
        </p:nvSpPr>
        <p:spPr/>
        <p:txBody>
          <a:bodyPr/>
          <a:lstStyle/>
          <a:p>
            <a:r>
              <a:rPr lang="nl-NL"/>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CC33DF60-80F5-4027-8D39-659C53A9039A}" type="datetime1">
              <a:rPr lang="en-US" smtClean="0"/>
              <a:t>12/2/2019</a:t>
            </a:fld>
            <a:endParaRPr lang="en-US"/>
          </a:p>
        </p:txBody>
      </p:sp>
      <p:sp>
        <p:nvSpPr>
          <p:cNvPr id="5" name="Footer Placeholder 4"/>
          <p:cNvSpPr>
            <a:spLocks noGrp="1"/>
          </p:cNvSpPr>
          <p:nvPr>
            <p:ph type="ftr" sz="quarter" idx="11"/>
          </p:nvPr>
        </p:nvSpPr>
        <p:spPr/>
        <p:txBody>
          <a:bodyPr/>
          <a:lstStyle/>
          <a:p>
            <a:r>
              <a:rPr lang="nl-NL"/>
              <a:t>Persoonlijkheidsstoornissen/ Noorderpoort- Gert Jan Lute/  18 juni 2018  </a:t>
            </a:r>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nl-NL"/>
              <a:t>Klik om de stijl te bewerken</a:t>
            </a:r>
            <a:endParaRPr lang="en-US"/>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BF96A67E-E00F-4562-A7F9-502AD2974491}" type="datetime1">
              <a:rPr lang="en-US" smtClean="0"/>
              <a:t>12/2/2019</a:t>
            </a:fld>
            <a:endParaRPr lang="en-US"/>
          </a:p>
        </p:txBody>
      </p:sp>
      <p:sp>
        <p:nvSpPr>
          <p:cNvPr id="5" name="Footer Placeholder 4"/>
          <p:cNvSpPr>
            <a:spLocks noGrp="1"/>
          </p:cNvSpPr>
          <p:nvPr>
            <p:ph type="ftr" sz="quarter" idx="11"/>
          </p:nvPr>
        </p:nvSpPr>
        <p:spPr/>
        <p:txBody>
          <a:bodyPr/>
          <a:lstStyle/>
          <a:p>
            <a:r>
              <a:rPr lang="nl-NL"/>
              <a:t>Persoonlijkheidsstoornissen/ Noorderpoort- Gert Jan Lute/  18 juni 2018  </a:t>
            </a:r>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nl-NL"/>
              <a:t>Klik om de stijl te bewerken</a:t>
            </a:r>
            <a:endParaRPr lang="en-US"/>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AC9810EF-F4DC-4766-9F97-9ABAADE6326F}" type="datetime1">
              <a:rPr lang="en-US" smtClean="0"/>
              <a:t>12/2/2019</a:t>
            </a:fld>
            <a:endParaRPr lang="en-US"/>
          </a:p>
        </p:txBody>
      </p:sp>
      <p:sp>
        <p:nvSpPr>
          <p:cNvPr id="6" name="Footer Placeholder 5"/>
          <p:cNvSpPr>
            <a:spLocks noGrp="1"/>
          </p:cNvSpPr>
          <p:nvPr>
            <p:ph type="ftr" sz="quarter" idx="11"/>
          </p:nvPr>
        </p:nvSpPr>
        <p:spPr/>
        <p:txBody>
          <a:bodyPr/>
          <a:lstStyle/>
          <a:p>
            <a:r>
              <a:rPr lang="nl-NL"/>
              <a:t>Persoonlijkheidsstoornissen/ Noorderpoort- Gert Jan Lute/  18 juni 2018  </a:t>
            </a:r>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B150DBE9-38AF-41A4-8C93-6DE060B66C4B}" type="datetime1">
              <a:rPr lang="en-US" smtClean="0"/>
              <a:t>12/2/2019</a:t>
            </a:fld>
            <a:endParaRPr lang="en-US"/>
          </a:p>
        </p:txBody>
      </p:sp>
      <p:sp>
        <p:nvSpPr>
          <p:cNvPr id="8" name="Footer Placeholder 7"/>
          <p:cNvSpPr>
            <a:spLocks noGrp="1"/>
          </p:cNvSpPr>
          <p:nvPr>
            <p:ph type="ftr" sz="quarter" idx="11"/>
          </p:nvPr>
        </p:nvSpPr>
        <p:spPr/>
        <p:txBody>
          <a:bodyPr/>
          <a:lstStyle/>
          <a:p>
            <a:r>
              <a:rPr lang="nl-NL"/>
              <a:t>Persoonlijkheidsstoornissen/ Noorderpoort- Gert Jan Lute/  18 juni 2018  </a:t>
            </a:r>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807B6D62-378E-46F7-A73C-2A9BE69510AA}" type="datetime1">
              <a:rPr lang="en-US" smtClean="0"/>
              <a:t>12/2/2019</a:t>
            </a:fld>
            <a:endParaRPr lang="en-US"/>
          </a:p>
        </p:txBody>
      </p:sp>
      <p:sp>
        <p:nvSpPr>
          <p:cNvPr id="4" name="Footer Placeholder 3"/>
          <p:cNvSpPr>
            <a:spLocks noGrp="1"/>
          </p:cNvSpPr>
          <p:nvPr>
            <p:ph type="ftr" sz="quarter" idx="11"/>
          </p:nvPr>
        </p:nvSpPr>
        <p:spPr/>
        <p:txBody>
          <a:bodyPr/>
          <a:lstStyle/>
          <a:p>
            <a:r>
              <a:rPr lang="nl-NL"/>
              <a:t>Persoonlijkheidsstoornissen/ Noorderpoort- Gert Jan Lute/  18 juni 2018  </a:t>
            </a:r>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29E7C-2427-4141-87A5-E9B52DC3E55E}" type="datetime1">
              <a:rPr lang="en-US" smtClean="0"/>
              <a:t>12/2/2019</a:t>
            </a:fld>
            <a:endParaRPr lang="en-US"/>
          </a:p>
        </p:txBody>
      </p:sp>
      <p:sp>
        <p:nvSpPr>
          <p:cNvPr id="3" name="Footer Placeholder 2"/>
          <p:cNvSpPr>
            <a:spLocks noGrp="1"/>
          </p:cNvSpPr>
          <p:nvPr>
            <p:ph type="ftr" sz="quarter" idx="11"/>
          </p:nvPr>
        </p:nvSpPr>
        <p:spPr/>
        <p:txBody>
          <a:bodyPr/>
          <a:lstStyle/>
          <a:p>
            <a:r>
              <a:rPr lang="nl-NL"/>
              <a:t>Persoonlijkheidsstoornissen/ Noorderpoort- Gert Jan Lute/  18 juni 2018  </a:t>
            </a:r>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nl-NL"/>
              <a:t>Klik om de stijl te bewerken</a:t>
            </a:r>
            <a:endParaRPr lang="en-US"/>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4E313017-1702-4388-88D9-80432A9CB84B}" type="datetime1">
              <a:rPr lang="en-US" smtClean="0"/>
              <a:t>12/2/2019</a:t>
            </a:fld>
            <a:endParaRPr lang="en-US"/>
          </a:p>
        </p:txBody>
      </p:sp>
      <p:sp>
        <p:nvSpPr>
          <p:cNvPr id="6" name="Footer Placeholder 5"/>
          <p:cNvSpPr>
            <a:spLocks noGrp="1"/>
          </p:cNvSpPr>
          <p:nvPr>
            <p:ph type="ftr" sz="quarter" idx="11"/>
          </p:nvPr>
        </p:nvSpPr>
        <p:spPr/>
        <p:txBody>
          <a:bodyPr/>
          <a:lstStyle/>
          <a:p>
            <a:r>
              <a:rPr lang="nl-NL"/>
              <a:t>Persoonlijkheidsstoornissen/ Noorderpoort- Gert Jan Lute/  18 juni 2018  </a:t>
            </a:r>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nl-NL"/>
              <a:t>Klik om de stijl te bewerken</a:t>
            </a:r>
            <a:endParaRPr lang="en-US"/>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D767EA08-A236-4F24-BF89-1F2DDEB5E9E7}" type="datetime1">
              <a:rPr lang="en-US" smtClean="0"/>
              <a:t>12/2/2019</a:t>
            </a:fld>
            <a:endParaRPr lang="en-US"/>
          </a:p>
        </p:txBody>
      </p:sp>
      <p:sp>
        <p:nvSpPr>
          <p:cNvPr id="6" name="Footer Placeholder 5"/>
          <p:cNvSpPr>
            <a:spLocks noGrp="1"/>
          </p:cNvSpPr>
          <p:nvPr>
            <p:ph type="ftr" sz="quarter" idx="11"/>
          </p:nvPr>
        </p:nvSpPr>
        <p:spPr/>
        <p:txBody>
          <a:bodyPr/>
          <a:lstStyle/>
          <a:p>
            <a:r>
              <a:rPr lang="nl-NL"/>
              <a:t>Persoonlijkheidsstoornissen/ Noorderpoort- Gert Jan Lute/  18 juni 2018  </a:t>
            </a:r>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195E644-0461-492D-8D43-92CD834A5662}" type="datetime1">
              <a:rPr lang="en-US" smtClean="0"/>
              <a:t>12/2/2019</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nl-NL"/>
              <a:t>Persoonlijkheidsstoornissen/ Noorderpoort- Gert Jan Lute/  18 juni 2018  </a:t>
            </a:r>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schooltv.nl/video/robinne-en-karlijn-hebben-borderline-wat-betekent-dat-voor-hun-leven/"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14"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5"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6"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7"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8"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9"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6" name="Titel 1"/>
          <p:cNvSpPr>
            <a:spLocks noGrp="1"/>
          </p:cNvSpPr>
          <p:nvPr>
            <p:ph type="ctrTitle"/>
          </p:nvPr>
        </p:nvSpPr>
        <p:spPr>
          <a:xfrm>
            <a:off x="4517245" y="1806783"/>
            <a:ext cx="6985777" cy="761792"/>
          </a:xfrm>
        </p:spPr>
        <p:txBody>
          <a:bodyPr>
            <a:noAutofit/>
          </a:bodyPr>
          <a:lstStyle/>
          <a:p>
            <a:r>
              <a:rPr lang="nl-NL" sz="4000" b="1" dirty="0">
                <a:latin typeface="Bahnschrift" panose="020B0502040204020203" pitchFamily="34" charset="0"/>
              </a:rPr>
              <a:t>Persoonlijkheidsstoornissen</a:t>
            </a:r>
          </a:p>
        </p:txBody>
      </p:sp>
      <p:pic>
        <p:nvPicPr>
          <p:cNvPr id="4" name="Afbeelding 3"/>
          <p:cNvPicPr>
            <a:picLocks noChangeAspect="1"/>
          </p:cNvPicPr>
          <p:nvPr/>
        </p:nvPicPr>
        <p:blipFill rotWithShape="1">
          <a:blip r:embed="rId3"/>
          <a:srcRect l="30323" r="18717" b="2809"/>
          <a:stretch/>
        </p:blipFill>
        <p:spPr>
          <a:xfrm>
            <a:off x="20" y="10"/>
            <a:ext cx="5448280" cy="6857990"/>
          </a:xfrm>
          <a:custGeom>
            <a:avLst/>
            <a:gdLst>
              <a:gd name="connsiteX0" fmla="*/ 0 w 5435600"/>
              <a:gd name="connsiteY0" fmla="*/ 0 h 6858000"/>
              <a:gd name="connsiteX1" fmla="*/ 5435600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4199467 w 5435600"/>
              <a:gd name="connsiteY2" fmla="*/ 2455333 h 6858000"/>
              <a:gd name="connsiteX3" fmla="*/ 5435600 w 5435600"/>
              <a:gd name="connsiteY3" fmla="*/ 6858000 h 6858000"/>
              <a:gd name="connsiteX4" fmla="*/ 0 w 5435600"/>
              <a:gd name="connsiteY4" fmla="*/ 6858000 h 6858000"/>
              <a:gd name="connsiteX5" fmla="*/ 0 w 5435600"/>
              <a:gd name="connsiteY5" fmla="*/ 0 h 6858000"/>
              <a:gd name="connsiteX0" fmla="*/ 0 w 5435600"/>
              <a:gd name="connsiteY0" fmla="*/ 0 h 6858000"/>
              <a:gd name="connsiteX1" fmla="*/ 3513666 w 5435600"/>
              <a:gd name="connsiteY1" fmla="*/ 0 h 6858000"/>
              <a:gd name="connsiteX2" fmla="*/ 2861733 w 5435600"/>
              <a:gd name="connsiteY2" fmla="*/ 2548466 h 6858000"/>
              <a:gd name="connsiteX3" fmla="*/ 5435600 w 5435600"/>
              <a:gd name="connsiteY3" fmla="*/ 6858000 h 6858000"/>
              <a:gd name="connsiteX4" fmla="*/ 0 w 5435600"/>
              <a:gd name="connsiteY4" fmla="*/ 6858000 h 6858000"/>
              <a:gd name="connsiteX5" fmla="*/ 0 w 5435600"/>
              <a:gd name="connsiteY5" fmla="*/ 0 h 6858000"/>
              <a:gd name="connsiteX0" fmla="*/ 0 w 5448300"/>
              <a:gd name="connsiteY0" fmla="*/ 0 h 6858000"/>
              <a:gd name="connsiteX1" fmla="*/ 3513666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Tree>
    <p:extLst>
      <p:ext uri="{BB962C8B-B14F-4D97-AF65-F5344CB8AC3E}">
        <p14:creationId xmlns:p14="http://schemas.microsoft.com/office/powerpoint/2010/main" val="2669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kstvak 1"/>
          <p:cNvSpPr txBox="1"/>
          <p:nvPr/>
        </p:nvSpPr>
        <p:spPr>
          <a:xfrm>
            <a:off x="1873770" y="275771"/>
            <a:ext cx="10318230" cy="4770537"/>
          </a:xfrm>
          <a:prstGeom prst="rect">
            <a:avLst/>
          </a:prstGeom>
          <a:noFill/>
        </p:spPr>
        <p:txBody>
          <a:bodyPr wrap="square" rtlCol="0">
            <a:spAutoFit/>
          </a:bodyPr>
          <a:lstStyle/>
          <a:p>
            <a:r>
              <a:rPr lang="nl-NL" sz="3200" b="1" dirty="0">
                <a:latin typeface="Bahnschrift" panose="020B0502040204020203" pitchFamily="34" charset="0"/>
              </a:rPr>
              <a:t>Enkele begrippen :</a:t>
            </a:r>
          </a:p>
          <a:p>
            <a:endParaRPr lang="nl-NL" sz="3200" dirty="0">
              <a:latin typeface="Bahnschrift" panose="020B0502040204020203" pitchFamily="34" charset="0"/>
            </a:endParaRPr>
          </a:p>
          <a:p>
            <a:pPr marL="457200" indent="-457200">
              <a:buFont typeface="Arial" panose="020B0604020202020204" pitchFamily="34" charset="0"/>
              <a:buChar char="•"/>
            </a:pPr>
            <a:r>
              <a:rPr lang="nl-NL" sz="2400" dirty="0">
                <a:latin typeface="Bahnschrift" panose="020B0502040204020203" pitchFamily="34" charset="0"/>
              </a:rPr>
              <a:t>Empathie:   	Vermogen je in te voelen en te verplaatsen in  een ander  </a:t>
            </a:r>
            <a:br>
              <a:rPr lang="nl-NL" sz="2400" dirty="0">
                <a:latin typeface="Bahnschrift" panose="020B0502040204020203" pitchFamily="34" charset="0"/>
              </a:rPr>
            </a:br>
            <a:r>
              <a:rPr lang="nl-NL" sz="2400" dirty="0">
                <a:latin typeface="Bahnschrift" panose="020B0502040204020203" pitchFamily="34" charset="0"/>
              </a:rPr>
              <a:t>                             	persoon.</a:t>
            </a:r>
          </a:p>
          <a:p>
            <a:pPr marL="457200" indent="-457200">
              <a:buFont typeface="Arial" panose="020B0604020202020204" pitchFamily="34" charset="0"/>
              <a:buChar char="•"/>
            </a:pPr>
            <a:r>
              <a:rPr lang="nl-NL" sz="2400" dirty="0">
                <a:latin typeface="Bahnschrift" panose="020B0502040204020203" pitchFamily="34" charset="0"/>
              </a:rPr>
              <a:t>Affect :   	  	Heftige gemoedsbeweging, zoals angst, vrees en woede</a:t>
            </a:r>
          </a:p>
          <a:p>
            <a:pPr marL="457200" indent="-457200">
              <a:buFont typeface="Arial" panose="020B0604020202020204" pitchFamily="34" charset="0"/>
              <a:buChar char="•"/>
            </a:pPr>
            <a:r>
              <a:rPr lang="nl-NL" sz="2400" dirty="0">
                <a:latin typeface="Bahnschrift" panose="020B0502040204020203" pitchFamily="34" charset="0"/>
              </a:rPr>
              <a:t>Geweten:   	Besef van goed en kwaad </a:t>
            </a:r>
          </a:p>
          <a:p>
            <a:pPr marL="457200" indent="-457200">
              <a:buFont typeface="Arial" panose="020B0604020202020204" pitchFamily="34" charset="0"/>
              <a:buChar char="•"/>
            </a:pPr>
            <a:r>
              <a:rPr lang="nl-NL" sz="2400" dirty="0">
                <a:latin typeface="Bahnschrift" panose="020B0502040204020203" pitchFamily="34" charset="0"/>
              </a:rPr>
              <a:t>Perceptie: 	Zoals iemand iets ervaart en beoordeelt</a:t>
            </a:r>
          </a:p>
          <a:p>
            <a:pPr marL="457200" indent="-457200">
              <a:buFont typeface="Arial" panose="020B0604020202020204" pitchFamily="34" charset="0"/>
              <a:buChar char="•"/>
            </a:pPr>
            <a:r>
              <a:rPr lang="nl-NL" sz="2400" dirty="0">
                <a:latin typeface="Bahnschrift" panose="020B0502040204020203" pitchFamily="34" charset="0"/>
              </a:rPr>
              <a:t>Excentriek: 	Heel anders dan anderen en daardoor opvallend </a:t>
            </a:r>
          </a:p>
          <a:p>
            <a:pPr marL="457200" indent="-457200">
              <a:buFont typeface="Arial" panose="020B0604020202020204" pitchFamily="34" charset="0"/>
              <a:buChar char="•"/>
            </a:pPr>
            <a:r>
              <a:rPr lang="nl-NL" sz="2400" dirty="0">
                <a:latin typeface="Bahnschrift" panose="020B0502040204020203" pitchFamily="34" charset="0"/>
              </a:rPr>
              <a:t>Stereotype:  	Vaststaand beeld, cliché en versimpeld ten  opzichte van de</a:t>
            </a:r>
            <a:br>
              <a:rPr lang="nl-NL" sz="2400" dirty="0">
                <a:latin typeface="Bahnschrift" panose="020B0502040204020203" pitchFamily="34" charset="0"/>
              </a:rPr>
            </a:br>
            <a:r>
              <a:rPr lang="nl-NL" sz="2400" dirty="0">
                <a:latin typeface="Bahnschrift" panose="020B0502040204020203" pitchFamily="34" charset="0"/>
              </a:rPr>
              <a:t>			     	werkelijkheid.</a:t>
            </a:r>
          </a:p>
          <a:p>
            <a:pPr marL="457200" indent="-457200">
              <a:buFont typeface="Arial" panose="020B0604020202020204" pitchFamily="34" charset="0"/>
              <a:buChar char="•"/>
            </a:pPr>
            <a:r>
              <a:rPr lang="nl-NL" sz="2400" dirty="0">
                <a:latin typeface="Bahnschrift" panose="020B0502040204020203" pitchFamily="34" charset="0"/>
              </a:rPr>
              <a:t>Preoccupatie: In gedachten van iets vervuld zijn</a:t>
            </a:r>
          </a:p>
          <a:p>
            <a:pPr marL="457200" indent="-457200">
              <a:buFont typeface="Arial" panose="020B0604020202020204" pitchFamily="34" charset="0"/>
              <a:buChar char="•"/>
            </a:pPr>
            <a:r>
              <a:rPr lang="nl-NL" sz="2400" dirty="0">
                <a:latin typeface="Bahnschrift" panose="020B0502040204020203" pitchFamily="34" charset="0"/>
              </a:rPr>
              <a:t>Automutilatie: Zelfbeschadiging</a:t>
            </a:r>
          </a:p>
        </p:txBody>
      </p:sp>
    </p:spTree>
    <p:extLst>
      <p:ext uri="{BB962C8B-B14F-4D97-AF65-F5344CB8AC3E}">
        <p14:creationId xmlns:p14="http://schemas.microsoft.com/office/powerpoint/2010/main" val="2882934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ekstvak 1"/>
          <p:cNvSpPr txBox="1"/>
          <p:nvPr/>
        </p:nvSpPr>
        <p:spPr>
          <a:xfrm>
            <a:off x="1698172" y="304800"/>
            <a:ext cx="4455886" cy="923330"/>
          </a:xfrm>
          <a:prstGeom prst="rect">
            <a:avLst/>
          </a:prstGeom>
          <a:noFill/>
        </p:spPr>
        <p:txBody>
          <a:bodyPr wrap="square" rtlCol="0">
            <a:spAutoFit/>
          </a:bodyPr>
          <a:lstStyle/>
          <a:p>
            <a:r>
              <a:rPr lang="nl-NL" sz="5400" dirty="0">
                <a:latin typeface="Bahnschrift" panose="020B0502040204020203" pitchFamily="34" charset="0"/>
              </a:rPr>
              <a:t>Drie Clusters</a:t>
            </a:r>
          </a:p>
        </p:txBody>
      </p:sp>
      <p:sp>
        <p:nvSpPr>
          <p:cNvPr id="3" name="Tekstvak 2"/>
          <p:cNvSpPr txBox="1"/>
          <p:nvPr/>
        </p:nvSpPr>
        <p:spPr>
          <a:xfrm>
            <a:off x="1234085" y="1507099"/>
            <a:ext cx="11451770" cy="4401205"/>
          </a:xfrm>
          <a:prstGeom prst="rect">
            <a:avLst/>
          </a:prstGeom>
          <a:noFill/>
        </p:spPr>
        <p:txBody>
          <a:bodyPr wrap="square" rtlCol="0">
            <a:spAutoFit/>
          </a:bodyPr>
          <a:lstStyle/>
          <a:p>
            <a:r>
              <a:rPr lang="nl-NL" sz="2800" b="1" dirty="0">
                <a:latin typeface="Bahnschrift" panose="020B0502040204020203" pitchFamily="34" charset="0"/>
              </a:rPr>
              <a:t>Persoonlijkheidsstoornissen zijn , naast de algemene criteria, onderverdeeld in drie hoofdgroepen (clusters) met hun specifieke kenmerken.</a:t>
            </a:r>
          </a:p>
          <a:p>
            <a:endParaRPr lang="nl-NL" sz="2800" dirty="0">
              <a:latin typeface="Bahnschrift" panose="020B0502040204020203" pitchFamily="34" charset="0"/>
            </a:endParaRPr>
          </a:p>
          <a:p>
            <a:r>
              <a:rPr lang="nl-NL" sz="2800" dirty="0">
                <a:latin typeface="Bahnschrift" panose="020B0502040204020203" pitchFamily="34" charset="0"/>
              </a:rPr>
              <a:t>Cluster A:  Excentriek, zonderling,  'vreemd' of 'apart' gedrag</a:t>
            </a:r>
          </a:p>
          <a:p>
            <a:endParaRPr lang="nl-NL" sz="2800" dirty="0">
              <a:latin typeface="Bahnschrift" panose="020B0502040204020203" pitchFamily="34" charset="0"/>
            </a:endParaRPr>
          </a:p>
          <a:p>
            <a:r>
              <a:rPr lang="nl-NL" sz="2800" dirty="0">
                <a:latin typeface="Bahnschrift" panose="020B0502040204020203" pitchFamily="34" charset="0"/>
              </a:rPr>
              <a:t>Cluster B:  Theatraal, emotioneel of grillig gedrag. </a:t>
            </a:r>
          </a:p>
          <a:p>
            <a:r>
              <a:rPr lang="nl-NL" sz="2800" dirty="0">
                <a:latin typeface="Bahnschrift" panose="020B0502040204020203" pitchFamily="34" charset="0"/>
              </a:rPr>
              <a:t>                           Misbruik maken van anderen.</a:t>
            </a:r>
          </a:p>
          <a:p>
            <a:endParaRPr lang="nl-NL" sz="2800" dirty="0">
              <a:latin typeface="Bahnschrift" panose="020B0502040204020203" pitchFamily="34" charset="0"/>
            </a:endParaRPr>
          </a:p>
          <a:p>
            <a:r>
              <a:rPr lang="nl-NL" sz="2800" dirty="0">
                <a:latin typeface="Bahnschrift" panose="020B0502040204020203" pitchFamily="34" charset="0"/>
              </a:rPr>
              <a:t>Cluster C: Gespannen of angstig gedrag</a:t>
            </a:r>
          </a:p>
        </p:txBody>
      </p:sp>
    </p:spTree>
    <p:extLst>
      <p:ext uri="{BB962C8B-B14F-4D97-AF65-F5344CB8AC3E}">
        <p14:creationId xmlns:p14="http://schemas.microsoft.com/office/powerpoint/2010/main" val="2476305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hthoek 1"/>
          <p:cNvSpPr/>
          <p:nvPr/>
        </p:nvSpPr>
        <p:spPr>
          <a:xfrm>
            <a:off x="0" y="0"/>
            <a:ext cx="12192000" cy="6247864"/>
          </a:xfrm>
          <a:prstGeom prst="rect">
            <a:avLst/>
          </a:prstGeom>
          <a:noFill/>
        </p:spPr>
        <p:txBody>
          <a:bodyPr wrap="square">
            <a:spAutoFit/>
          </a:bodyPr>
          <a:lstStyle/>
          <a:p>
            <a:r>
              <a:rPr lang="nl-NL" sz="4800" b="1" dirty="0">
                <a:latin typeface="Book Antiqua" panose="02040602050305030304" pitchFamily="18" charset="0"/>
              </a:rPr>
              <a:t>      		</a:t>
            </a:r>
            <a:r>
              <a:rPr lang="nl-NL" sz="2800" b="1" dirty="0">
                <a:latin typeface="Bahnschrift" panose="020B0502040204020203" pitchFamily="34" charset="0"/>
              </a:rPr>
              <a:t>Cluster A:  excentriek , zonderling, 'vreemd' of 'apart' gedrag</a:t>
            </a:r>
          </a:p>
          <a:p>
            <a:r>
              <a:rPr lang="nl-NL" sz="4800" b="1" dirty="0">
                <a:latin typeface="Book Antiqua" panose="02040602050305030304" pitchFamily="18" charset="0"/>
              </a:rPr>
              <a:t>      </a:t>
            </a:r>
            <a:endParaRPr lang="nl-NL" sz="4800" b="1" i="1" dirty="0">
              <a:latin typeface="Book Antiqua" panose="02040602050305030304" pitchFamily="18" charset="0"/>
            </a:endParaRPr>
          </a:p>
          <a:p>
            <a:r>
              <a:rPr lang="nl-NL" sz="4800" dirty="0">
                <a:latin typeface="Bahnschrift" panose="020B0502040204020203" pitchFamily="34" charset="0"/>
              </a:rPr>
              <a:t>             </a:t>
            </a:r>
            <a:r>
              <a:rPr lang="nl-NL" sz="4000" dirty="0">
                <a:latin typeface="Bahnschrift" panose="020B0502040204020203" pitchFamily="34" charset="0"/>
              </a:rPr>
              <a:t>Paranoïde persoonlijkheid</a:t>
            </a:r>
          </a:p>
          <a:p>
            <a:pPr marL="2286000" lvl="4" indent="-457200">
              <a:buFont typeface="Arial" panose="020B0604020202020204" pitchFamily="34" charset="0"/>
              <a:buChar char="•"/>
            </a:pPr>
            <a:r>
              <a:rPr lang="nl-NL" sz="2800" dirty="0">
                <a:latin typeface="Bahnschrift" panose="020B0502040204020203" pitchFamily="34" charset="0"/>
              </a:rPr>
              <a:t>Wantrouwen en achterdocht jegens anderen</a:t>
            </a:r>
          </a:p>
          <a:p>
            <a:pPr marL="2286000" lvl="4" indent="-457200">
              <a:buFont typeface="Arial" panose="020B0604020202020204" pitchFamily="34" charset="0"/>
              <a:buChar char="•"/>
            </a:pPr>
            <a:r>
              <a:rPr lang="nl-NL" sz="2800" dirty="0">
                <a:latin typeface="Bahnschrift" panose="020B0502040204020203" pitchFamily="34" charset="0"/>
              </a:rPr>
              <a:t>Halsstarrig rancuneus</a:t>
            </a:r>
          </a:p>
          <a:p>
            <a:pPr marL="2286000" lvl="4" indent="-457200">
              <a:buFont typeface="Arial" panose="020B0604020202020204" pitchFamily="34" charset="0"/>
              <a:buChar char="•"/>
            </a:pPr>
            <a:r>
              <a:rPr lang="nl-NL" sz="2800" dirty="0">
                <a:latin typeface="Bahnschrift" panose="020B0502040204020203" pitchFamily="34" charset="0"/>
              </a:rPr>
              <a:t>Hypergevoelig voor kritiek</a:t>
            </a:r>
          </a:p>
          <a:p>
            <a:pPr marL="2286000" lvl="4" indent="-457200">
              <a:buFont typeface="Arial" panose="020B0604020202020204" pitchFamily="34" charset="0"/>
              <a:buChar char="•"/>
            </a:pPr>
            <a:r>
              <a:rPr lang="nl-NL" sz="2800" dirty="0">
                <a:latin typeface="Bahnschrift" panose="020B0502040204020203" pitchFamily="34" charset="0"/>
              </a:rPr>
              <a:t>Reageert snel met woede of tegenaanval</a:t>
            </a:r>
          </a:p>
          <a:p>
            <a:endParaRPr lang="nl-NL" sz="4800" b="1" dirty="0">
              <a:solidFill>
                <a:srgbClr val="FFFF00"/>
              </a:solidFill>
              <a:latin typeface="Book Antiqua" panose="02040602050305030304" pitchFamily="18" charset="0"/>
            </a:endParaRPr>
          </a:p>
          <a:p>
            <a:endParaRPr lang="nl-NL" sz="4800" b="1" dirty="0">
              <a:solidFill>
                <a:srgbClr val="FFFF00"/>
              </a:solidFill>
              <a:latin typeface="Book Antiqua" panose="02040602050305030304" pitchFamily="18" charset="0"/>
            </a:endParaRPr>
          </a:p>
          <a:p>
            <a:endParaRPr lang="nl-NL" sz="4800" b="1" dirty="0">
              <a:solidFill>
                <a:srgbClr val="FFFF00"/>
              </a:solidFill>
              <a:latin typeface="Book Antiqua" panose="02040602050305030304" pitchFamily="18" charset="0"/>
            </a:endParaRPr>
          </a:p>
        </p:txBody>
      </p:sp>
      <p:pic>
        <p:nvPicPr>
          <p:cNvPr id="3" name="Afbeelding 2"/>
          <p:cNvPicPr>
            <a:picLocks noChangeAspect="1"/>
          </p:cNvPicPr>
          <p:nvPr/>
        </p:nvPicPr>
        <p:blipFill>
          <a:blip r:embed="rId2"/>
          <a:stretch>
            <a:fillRect/>
          </a:stretch>
        </p:blipFill>
        <p:spPr>
          <a:xfrm>
            <a:off x="7714436" y="3995256"/>
            <a:ext cx="4224022" cy="2643130"/>
          </a:xfrm>
          <a:prstGeom prst="rect">
            <a:avLst/>
          </a:prstGeom>
        </p:spPr>
      </p:pic>
    </p:spTree>
    <p:extLst>
      <p:ext uri="{BB962C8B-B14F-4D97-AF65-F5344CB8AC3E}">
        <p14:creationId xmlns:p14="http://schemas.microsoft.com/office/powerpoint/2010/main" val="394880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Rechthoek 1"/>
          <p:cNvSpPr/>
          <p:nvPr/>
        </p:nvSpPr>
        <p:spPr>
          <a:xfrm>
            <a:off x="1859970" y="248859"/>
            <a:ext cx="10668000" cy="523220"/>
          </a:xfrm>
          <a:prstGeom prst="rect">
            <a:avLst/>
          </a:prstGeom>
        </p:spPr>
        <p:txBody>
          <a:bodyPr wrap="square">
            <a:spAutoFit/>
          </a:bodyPr>
          <a:lstStyle/>
          <a:p>
            <a:r>
              <a:rPr lang="nl-NL" sz="2800" b="1" u="sng" dirty="0">
                <a:solidFill>
                  <a:srgbClr val="002060"/>
                </a:solidFill>
                <a:latin typeface="Bahnschrift" panose="020B0502040204020203" pitchFamily="34" charset="0"/>
              </a:rPr>
              <a:t>Cluster A:  </a:t>
            </a:r>
            <a:r>
              <a:rPr lang="nl-NL" sz="2800" b="1" dirty="0">
                <a:solidFill>
                  <a:srgbClr val="002060"/>
                </a:solidFill>
                <a:latin typeface="Bahnschrift" panose="020B0502040204020203" pitchFamily="34" charset="0"/>
              </a:rPr>
              <a:t>Excentriek, zonderling 'vreemd' of 'apart' gedrag</a:t>
            </a:r>
          </a:p>
        </p:txBody>
      </p:sp>
      <p:pic>
        <p:nvPicPr>
          <p:cNvPr id="4" name="Afbeelding 3"/>
          <p:cNvPicPr>
            <a:picLocks noChangeAspect="1"/>
          </p:cNvPicPr>
          <p:nvPr/>
        </p:nvPicPr>
        <p:blipFill>
          <a:blip r:embed="rId2"/>
          <a:stretch>
            <a:fillRect/>
          </a:stretch>
        </p:blipFill>
        <p:spPr>
          <a:xfrm>
            <a:off x="8132164" y="2755626"/>
            <a:ext cx="3799889" cy="3853515"/>
          </a:xfrm>
          <a:prstGeom prst="rect">
            <a:avLst/>
          </a:prstGeom>
        </p:spPr>
      </p:pic>
      <p:sp>
        <p:nvSpPr>
          <p:cNvPr id="6" name="Rechthoek 5"/>
          <p:cNvSpPr/>
          <p:nvPr/>
        </p:nvSpPr>
        <p:spPr>
          <a:xfrm>
            <a:off x="1859970" y="1027302"/>
            <a:ext cx="6128114" cy="5016758"/>
          </a:xfrm>
          <a:prstGeom prst="rect">
            <a:avLst/>
          </a:prstGeom>
        </p:spPr>
        <p:txBody>
          <a:bodyPr wrap="square">
            <a:spAutoFit/>
          </a:bodyPr>
          <a:lstStyle/>
          <a:p>
            <a:r>
              <a:rPr lang="nl-NL" sz="4000" dirty="0">
                <a:solidFill>
                  <a:srgbClr val="002060"/>
                </a:solidFill>
                <a:latin typeface="Bahnschrift" panose="020B0502040204020203" pitchFamily="34" charset="0"/>
              </a:rPr>
              <a:t>Schizoïde persoonlijkheid </a:t>
            </a:r>
            <a:endParaRPr lang="nl-NL" sz="2800" dirty="0">
              <a:solidFill>
                <a:srgbClr val="002060"/>
              </a:solidFill>
              <a:latin typeface="Bahnschrift" panose="020B0502040204020203" pitchFamily="34" charset="0"/>
            </a:endParaRPr>
          </a:p>
          <a:p>
            <a:pPr marL="457200" indent="-457200">
              <a:buFont typeface="Arial" panose="020B0604020202020204" pitchFamily="34" charset="0"/>
              <a:buChar char="•"/>
            </a:pPr>
            <a:r>
              <a:rPr lang="nl-NL" sz="2800" dirty="0">
                <a:solidFill>
                  <a:srgbClr val="002060"/>
                </a:solidFill>
                <a:latin typeface="Bahnschrift" panose="020B0502040204020203" pitchFamily="34" charset="0"/>
              </a:rPr>
              <a:t>Afstandelijkheid in relaties</a:t>
            </a:r>
          </a:p>
          <a:p>
            <a:pPr marL="457200" indent="-457200">
              <a:buFont typeface="Arial" panose="020B0604020202020204" pitchFamily="34" charset="0"/>
              <a:buChar char="•"/>
            </a:pPr>
            <a:r>
              <a:rPr lang="nl-NL" sz="2800" dirty="0">
                <a:solidFill>
                  <a:srgbClr val="002060"/>
                </a:solidFill>
                <a:latin typeface="Bahnschrift" panose="020B0502040204020203" pitchFamily="34" charset="0"/>
              </a:rPr>
              <a:t>Beperkingen in uiten van emoties</a:t>
            </a:r>
          </a:p>
          <a:p>
            <a:pPr marL="457200" indent="-457200">
              <a:buFont typeface="Arial" panose="020B0604020202020204" pitchFamily="34" charset="0"/>
              <a:buChar char="•"/>
            </a:pPr>
            <a:r>
              <a:rPr lang="nl-NL" sz="2800" dirty="0">
                <a:solidFill>
                  <a:srgbClr val="002060"/>
                </a:solidFill>
                <a:latin typeface="Bahnschrift" panose="020B0502040204020203" pitchFamily="34" charset="0"/>
              </a:rPr>
              <a:t>Geen plezier in contact</a:t>
            </a:r>
          </a:p>
          <a:p>
            <a:pPr marL="457200" indent="-457200">
              <a:buFont typeface="Arial" panose="020B0604020202020204" pitchFamily="34" charset="0"/>
              <a:buChar char="•"/>
            </a:pPr>
            <a:r>
              <a:rPr lang="nl-NL" sz="2800" dirty="0">
                <a:solidFill>
                  <a:srgbClr val="002060"/>
                </a:solidFill>
                <a:latin typeface="Bahnschrift" panose="020B0502040204020203" pitchFamily="34" charset="0"/>
              </a:rPr>
              <a:t>Geen intieme vrienden</a:t>
            </a:r>
          </a:p>
          <a:p>
            <a:pPr marL="457200" indent="-457200">
              <a:buFont typeface="Arial" panose="020B0604020202020204" pitchFamily="34" charset="0"/>
              <a:buChar char="•"/>
            </a:pPr>
            <a:r>
              <a:rPr lang="nl-NL" sz="2800" dirty="0">
                <a:solidFill>
                  <a:srgbClr val="002060"/>
                </a:solidFill>
                <a:latin typeface="Bahnschrift" panose="020B0502040204020203" pitchFamily="34" charset="0"/>
              </a:rPr>
              <a:t>Solist</a:t>
            </a:r>
          </a:p>
          <a:p>
            <a:pPr marL="457200" indent="-457200">
              <a:buFont typeface="Arial" panose="020B0604020202020204" pitchFamily="34" charset="0"/>
              <a:buChar char="•"/>
            </a:pPr>
            <a:r>
              <a:rPr lang="nl-NL" sz="2800" dirty="0">
                <a:solidFill>
                  <a:srgbClr val="002060"/>
                </a:solidFill>
                <a:latin typeface="Bahnschrift" panose="020B0502040204020203" pitchFamily="34" charset="0"/>
              </a:rPr>
              <a:t>Geen belangstelling voor seks</a:t>
            </a:r>
          </a:p>
          <a:p>
            <a:pPr marL="457200" indent="-457200">
              <a:buFont typeface="Arial" panose="020B0604020202020204" pitchFamily="34" charset="0"/>
              <a:buChar char="•"/>
            </a:pPr>
            <a:r>
              <a:rPr lang="nl-NL" sz="2800" dirty="0">
                <a:solidFill>
                  <a:srgbClr val="002060"/>
                </a:solidFill>
                <a:latin typeface="Bahnschrift" panose="020B0502040204020203" pitchFamily="34" charset="0"/>
              </a:rPr>
              <a:t>Onverschillig voor lof of kritiek</a:t>
            </a:r>
          </a:p>
          <a:p>
            <a:pPr marL="457200" indent="-457200">
              <a:buFont typeface="Arial" panose="020B0604020202020204" pitchFamily="34" charset="0"/>
              <a:buChar char="•"/>
            </a:pPr>
            <a:r>
              <a:rPr lang="nl-NL" sz="2800" dirty="0">
                <a:solidFill>
                  <a:srgbClr val="002060"/>
                </a:solidFill>
                <a:latin typeface="Bahnschrift" panose="020B0502040204020203" pitchFamily="34" charset="0"/>
              </a:rPr>
              <a:t>Emotioneel kil</a:t>
            </a:r>
          </a:p>
          <a:p>
            <a:endParaRPr lang="nl-NL" sz="2800" dirty="0">
              <a:latin typeface="Bahnschrift" panose="020B0502040204020203" pitchFamily="34" charset="0"/>
            </a:endParaRPr>
          </a:p>
          <a:p>
            <a:r>
              <a:rPr lang="nl-NL" sz="1600" dirty="0">
                <a:latin typeface="Bahnschrift" panose="020B0502040204020203" pitchFamily="34" charset="0"/>
              </a:rPr>
              <a:t>     </a:t>
            </a:r>
          </a:p>
        </p:txBody>
      </p:sp>
    </p:spTree>
    <p:extLst>
      <p:ext uri="{BB962C8B-B14F-4D97-AF65-F5344CB8AC3E}">
        <p14:creationId xmlns:p14="http://schemas.microsoft.com/office/powerpoint/2010/main" val="2409577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Rechthoek 1"/>
          <p:cNvSpPr/>
          <p:nvPr/>
        </p:nvSpPr>
        <p:spPr>
          <a:xfrm>
            <a:off x="1626434" y="173496"/>
            <a:ext cx="12452424" cy="523220"/>
          </a:xfrm>
          <a:prstGeom prst="rect">
            <a:avLst/>
          </a:prstGeom>
        </p:spPr>
        <p:txBody>
          <a:bodyPr wrap="square">
            <a:spAutoFit/>
          </a:bodyPr>
          <a:lstStyle/>
          <a:p>
            <a:r>
              <a:rPr lang="nl-NL" sz="2800" b="1" dirty="0">
                <a:latin typeface="Bahnschrift" panose="020B0502040204020203" pitchFamily="34" charset="0"/>
              </a:rPr>
              <a:t>Cluster A:  Excentriek, zonderling 'vreemd' of 'apart' gedrag</a:t>
            </a:r>
          </a:p>
        </p:txBody>
      </p:sp>
      <p:sp>
        <p:nvSpPr>
          <p:cNvPr id="3" name="Rechthoek 2"/>
          <p:cNvSpPr/>
          <p:nvPr/>
        </p:nvSpPr>
        <p:spPr>
          <a:xfrm>
            <a:off x="1626434" y="1176899"/>
            <a:ext cx="9561922" cy="707886"/>
          </a:xfrm>
          <a:prstGeom prst="rect">
            <a:avLst/>
          </a:prstGeom>
        </p:spPr>
        <p:txBody>
          <a:bodyPr wrap="square">
            <a:spAutoFit/>
          </a:bodyPr>
          <a:lstStyle/>
          <a:p>
            <a:r>
              <a:rPr lang="nl-NL" sz="4000" dirty="0" err="1">
                <a:latin typeface="Bahnschrift" panose="020B0502040204020203" pitchFamily="34" charset="0"/>
              </a:rPr>
              <a:t>Schizotypische</a:t>
            </a:r>
            <a:r>
              <a:rPr lang="nl-NL" sz="4000" dirty="0">
                <a:latin typeface="Bahnschrift" panose="020B0502040204020203" pitchFamily="34" charset="0"/>
              </a:rPr>
              <a:t> Persoonlijkheid</a:t>
            </a:r>
          </a:p>
        </p:txBody>
      </p:sp>
      <p:pic>
        <p:nvPicPr>
          <p:cNvPr id="4" name="Afbeelding 3"/>
          <p:cNvPicPr>
            <a:picLocks noChangeAspect="1"/>
          </p:cNvPicPr>
          <p:nvPr/>
        </p:nvPicPr>
        <p:blipFill>
          <a:blip r:embed="rId2"/>
          <a:stretch>
            <a:fillRect/>
          </a:stretch>
        </p:blipFill>
        <p:spPr>
          <a:xfrm>
            <a:off x="7368261" y="3732550"/>
            <a:ext cx="4129490" cy="2705528"/>
          </a:xfrm>
          <a:prstGeom prst="rect">
            <a:avLst/>
          </a:prstGeom>
        </p:spPr>
      </p:pic>
      <p:sp>
        <p:nvSpPr>
          <p:cNvPr id="5" name="Tekstvak 4"/>
          <p:cNvSpPr txBox="1"/>
          <p:nvPr/>
        </p:nvSpPr>
        <p:spPr>
          <a:xfrm>
            <a:off x="1626434" y="1954483"/>
            <a:ext cx="10421257" cy="2308324"/>
          </a:xfrm>
          <a:prstGeom prst="rect">
            <a:avLst/>
          </a:prstGeom>
          <a:noFill/>
        </p:spPr>
        <p:txBody>
          <a:bodyPr wrap="square" rtlCol="0">
            <a:spAutoFit/>
          </a:bodyPr>
          <a:lstStyle/>
          <a:p>
            <a:pPr marL="342900" indent="-342900">
              <a:buFont typeface="Arial" panose="020B0604020202020204" pitchFamily="34" charset="0"/>
              <a:buChar char="•"/>
            </a:pPr>
            <a:r>
              <a:rPr lang="nl-NL" sz="2400" dirty="0">
                <a:latin typeface="Bahnschrift" panose="020B0502040204020203" pitchFamily="34" charset="0"/>
              </a:rPr>
              <a:t>Sociale en intermenselijke beperkingen bij een acuut gevoel van ongemak</a:t>
            </a:r>
          </a:p>
          <a:p>
            <a:pPr marL="342900" indent="-342900">
              <a:buFont typeface="Arial" panose="020B0604020202020204" pitchFamily="34" charset="0"/>
              <a:buChar char="•"/>
            </a:pPr>
            <a:r>
              <a:rPr lang="nl-NL" sz="2400" dirty="0">
                <a:latin typeface="Bahnschrift" panose="020B0502040204020203" pitchFamily="34" charset="0"/>
              </a:rPr>
              <a:t>Verminderd vermogen tot het aangaan van intieme relaties</a:t>
            </a:r>
          </a:p>
          <a:p>
            <a:pPr marL="342900" indent="-342900">
              <a:buFont typeface="Arial" panose="020B0604020202020204" pitchFamily="34" charset="0"/>
              <a:buChar char="•"/>
            </a:pPr>
            <a:r>
              <a:rPr lang="nl-NL" sz="2400" dirty="0">
                <a:latin typeface="Bahnschrift" panose="020B0502040204020203" pitchFamily="34" charset="0"/>
              </a:rPr>
              <a:t>Buitensporige sociale angst</a:t>
            </a:r>
          </a:p>
          <a:p>
            <a:pPr marL="342900" indent="-342900">
              <a:buFont typeface="Arial" panose="020B0604020202020204" pitchFamily="34" charset="0"/>
              <a:buChar char="•"/>
            </a:pPr>
            <a:r>
              <a:rPr lang="nl-NL" sz="2400" dirty="0">
                <a:latin typeface="Bahnschrift" panose="020B0502040204020203" pitchFamily="34" charset="0"/>
              </a:rPr>
              <a:t>Betrekkingsideeën, magisch denken, bijgeloof, helderziendheid, telepathie, ‘zesde zintuig’</a:t>
            </a:r>
          </a:p>
          <a:p>
            <a:pPr marL="342900" indent="-342900">
              <a:buFont typeface="Arial" panose="020B0604020202020204" pitchFamily="34" charset="0"/>
              <a:buChar char="•"/>
            </a:pPr>
            <a:r>
              <a:rPr lang="nl-NL" sz="2400" dirty="0">
                <a:latin typeface="Bahnschrift" panose="020B0502040204020203" pitchFamily="34" charset="0"/>
              </a:rPr>
              <a:t>Ideeënrijk en creatief</a:t>
            </a:r>
          </a:p>
        </p:txBody>
      </p:sp>
    </p:spTree>
    <p:extLst>
      <p:ext uri="{BB962C8B-B14F-4D97-AF65-F5344CB8AC3E}">
        <p14:creationId xmlns:p14="http://schemas.microsoft.com/office/powerpoint/2010/main" val="2993223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Rechthoek 1"/>
          <p:cNvSpPr/>
          <p:nvPr/>
        </p:nvSpPr>
        <p:spPr>
          <a:xfrm>
            <a:off x="1582913" y="59960"/>
            <a:ext cx="10908890" cy="4093428"/>
          </a:xfrm>
          <a:prstGeom prst="rect">
            <a:avLst/>
          </a:prstGeom>
          <a:noFill/>
        </p:spPr>
        <p:txBody>
          <a:bodyPr wrap="square">
            <a:spAutoFit/>
          </a:bodyPr>
          <a:lstStyle/>
          <a:p>
            <a:r>
              <a:rPr lang="nl-NL" sz="2800" b="1" dirty="0">
                <a:latin typeface="Bahnschrift" panose="020B0502040204020203" pitchFamily="34" charset="0"/>
              </a:rPr>
              <a:t>Cluster B:   Theatraal, emotioneel of grillig gedrag.  </a:t>
            </a:r>
          </a:p>
          <a:p>
            <a:r>
              <a:rPr lang="nl-NL" sz="2800" b="1" dirty="0">
                <a:latin typeface="Bahnschrift" panose="020B0502040204020203" pitchFamily="34" charset="0"/>
              </a:rPr>
              <a:t>                     	     Misbruik maken van anderen</a:t>
            </a:r>
          </a:p>
          <a:p>
            <a:endParaRPr lang="nl-NL" sz="2800" b="1" dirty="0">
              <a:latin typeface="Bahnschrift" panose="020B0502040204020203" pitchFamily="34" charset="0"/>
            </a:endParaRPr>
          </a:p>
          <a:p>
            <a:r>
              <a:rPr lang="nl-NL" sz="2800" dirty="0">
                <a:latin typeface="Bahnschrift" panose="020B0502040204020203" pitchFamily="34" charset="0"/>
              </a:rPr>
              <a:t>Anti sociale persoonlijkheid 301.7</a:t>
            </a:r>
          </a:p>
          <a:p>
            <a:endParaRPr lang="nl-NL" sz="2800" dirty="0">
              <a:latin typeface="Bahnschrift" panose="020B0502040204020203" pitchFamily="34" charset="0"/>
            </a:endParaRPr>
          </a:p>
          <a:p>
            <a:pPr marL="342900" indent="-342900">
              <a:buFont typeface="Arial" panose="020B0604020202020204" pitchFamily="34" charset="0"/>
              <a:buChar char="•"/>
            </a:pPr>
            <a:r>
              <a:rPr lang="nl-NL" sz="2400" dirty="0">
                <a:latin typeface="Bahnschrift" panose="020B0502040204020203" pitchFamily="34" charset="0"/>
              </a:rPr>
              <a:t>Gebrek aan achting voor anderen en schending van rechten van anderen</a:t>
            </a:r>
          </a:p>
          <a:p>
            <a:pPr marL="342900" indent="-342900">
              <a:buFont typeface="Arial" panose="020B0604020202020204" pitchFamily="34" charset="0"/>
              <a:buChar char="•"/>
            </a:pPr>
            <a:r>
              <a:rPr lang="nl-NL" sz="2400" dirty="0">
                <a:latin typeface="Bahnschrift" panose="020B0502040204020203" pitchFamily="34" charset="0"/>
              </a:rPr>
              <a:t>Niet in staat zich aan te passen aan de maatschappelijke norm.  </a:t>
            </a:r>
          </a:p>
          <a:p>
            <a:pPr marL="342900" indent="-342900">
              <a:buFont typeface="Arial" panose="020B0604020202020204" pitchFamily="34" charset="0"/>
              <a:buChar char="•"/>
            </a:pPr>
            <a:r>
              <a:rPr lang="nl-NL" sz="2400" dirty="0">
                <a:latin typeface="Bahnschrift" panose="020B0502040204020203" pitchFamily="34" charset="0"/>
              </a:rPr>
              <a:t>Oneerlijkheid, liegen, zwendel, impulsiviteit, prikkelbaarheid, agressiviteit, roekeloze onverschilligheid.</a:t>
            </a:r>
          </a:p>
          <a:p>
            <a:pPr marL="342900" indent="-342900">
              <a:buFont typeface="Arial" panose="020B0604020202020204" pitchFamily="34" charset="0"/>
              <a:buChar char="•"/>
            </a:pPr>
            <a:r>
              <a:rPr lang="nl-NL" sz="2400" dirty="0">
                <a:latin typeface="Bahnschrift" panose="020B0502040204020203" pitchFamily="34" charset="0"/>
              </a:rPr>
              <a:t>Ontbreken van spijtgevoelens.</a:t>
            </a:r>
          </a:p>
        </p:txBody>
      </p:sp>
      <p:pic>
        <p:nvPicPr>
          <p:cNvPr id="3" name="Afbeelding 2"/>
          <p:cNvPicPr>
            <a:picLocks noChangeAspect="1"/>
          </p:cNvPicPr>
          <p:nvPr/>
        </p:nvPicPr>
        <p:blipFill>
          <a:blip r:embed="rId2"/>
          <a:stretch>
            <a:fillRect/>
          </a:stretch>
        </p:blipFill>
        <p:spPr>
          <a:xfrm>
            <a:off x="7344229" y="3931170"/>
            <a:ext cx="4313647" cy="2435942"/>
          </a:xfrm>
          <a:prstGeom prst="rect">
            <a:avLst/>
          </a:prstGeom>
        </p:spPr>
      </p:pic>
    </p:spTree>
    <p:extLst>
      <p:ext uri="{BB962C8B-B14F-4D97-AF65-F5344CB8AC3E}">
        <p14:creationId xmlns:p14="http://schemas.microsoft.com/office/powerpoint/2010/main" val="1838115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144921"/>
            <a:ext cx="12192000" cy="5386090"/>
          </a:xfrm>
          <a:prstGeom prst="rect">
            <a:avLst/>
          </a:prstGeom>
        </p:spPr>
        <p:txBody>
          <a:bodyPr wrap="square">
            <a:spAutoFit/>
          </a:bodyPr>
          <a:lstStyle/>
          <a:p>
            <a:r>
              <a:rPr lang="nl-NL" sz="2800" b="1">
                <a:latin typeface="Book Antiqua" panose="02040602050305030304" pitchFamily="18" charset="0"/>
              </a:rPr>
              <a:t>Cluster B:   </a:t>
            </a:r>
          </a:p>
          <a:p>
            <a:r>
              <a:rPr lang="nl-NL" sz="2800" b="1">
                <a:latin typeface="Book Antiqua" panose="02040602050305030304" pitchFamily="18" charset="0"/>
              </a:rPr>
              <a:t>Theatraal, emotioneel of grillig gedrag. Misbruik maken van anderen</a:t>
            </a:r>
          </a:p>
          <a:p>
            <a:endParaRPr lang="nl-NL" sz="3600" b="1">
              <a:latin typeface="Book Antiqua" panose="02040602050305030304" pitchFamily="18" charset="0"/>
            </a:endParaRPr>
          </a:p>
          <a:p>
            <a:endParaRPr lang="nl-NL" sz="3600" b="1">
              <a:latin typeface="Book Antiqua" panose="02040602050305030304" pitchFamily="18" charset="0"/>
            </a:endParaRPr>
          </a:p>
          <a:p>
            <a:endParaRPr lang="nl-NL" sz="3600" b="1">
              <a:latin typeface="Book Antiqua" panose="02040602050305030304" pitchFamily="18" charset="0"/>
            </a:endParaRPr>
          </a:p>
          <a:p>
            <a:endParaRPr lang="nl-NL" sz="3600" b="1">
              <a:latin typeface="Book Antiqua" panose="02040602050305030304" pitchFamily="18" charset="0"/>
            </a:endParaRPr>
          </a:p>
          <a:p>
            <a:endParaRPr lang="nl-NL" sz="3600" b="1">
              <a:latin typeface="Book Antiqua" panose="02040602050305030304" pitchFamily="18" charset="0"/>
            </a:endParaRPr>
          </a:p>
          <a:p>
            <a:endParaRPr lang="nl-NL" sz="3600" b="1">
              <a:latin typeface="Book Antiqua" panose="02040602050305030304" pitchFamily="18" charset="0"/>
            </a:endParaRPr>
          </a:p>
          <a:p>
            <a:endParaRPr lang="nl-NL" sz="3600" b="1">
              <a:latin typeface="Book Antiqua" panose="02040602050305030304" pitchFamily="18" charset="0"/>
            </a:endParaRPr>
          </a:p>
          <a:p>
            <a:endParaRPr lang="nl-NL" sz="3600" b="1">
              <a:latin typeface="Book Antiqua" panose="02040602050305030304" pitchFamily="18" charset="0"/>
            </a:endParaRPr>
          </a:p>
        </p:txBody>
      </p:sp>
      <p:pic>
        <p:nvPicPr>
          <p:cNvPr id="3" name="Afbeelding 2"/>
          <p:cNvPicPr>
            <a:picLocks noChangeAspect="1"/>
          </p:cNvPicPr>
          <p:nvPr/>
        </p:nvPicPr>
        <p:blipFill>
          <a:blip r:embed="rId2"/>
          <a:stretch>
            <a:fillRect/>
          </a:stretch>
        </p:blipFill>
        <p:spPr>
          <a:xfrm>
            <a:off x="5747658" y="1895231"/>
            <a:ext cx="6444342" cy="5164661"/>
          </a:xfrm>
          <a:prstGeom prst="rect">
            <a:avLst/>
          </a:prstGeom>
        </p:spPr>
      </p:pic>
      <p:sp>
        <p:nvSpPr>
          <p:cNvPr id="4" name="Tekstvak 3"/>
          <p:cNvSpPr txBox="1"/>
          <p:nvPr/>
        </p:nvSpPr>
        <p:spPr>
          <a:xfrm>
            <a:off x="3963104" y="510236"/>
            <a:ext cx="8011885" cy="1384995"/>
          </a:xfrm>
          <a:prstGeom prst="rect">
            <a:avLst/>
          </a:prstGeom>
          <a:noFill/>
        </p:spPr>
        <p:txBody>
          <a:bodyPr wrap="square" rtlCol="0">
            <a:spAutoFit/>
          </a:bodyPr>
          <a:lstStyle/>
          <a:p>
            <a:endParaRPr lang="nl-NL" sz="3600" dirty="0">
              <a:solidFill>
                <a:schemeClr val="bg1"/>
              </a:solidFill>
              <a:latin typeface="Book Antiqua" panose="02040602050305030304" pitchFamily="18" charset="0"/>
            </a:endParaRPr>
          </a:p>
          <a:p>
            <a:r>
              <a:rPr lang="nl-NL" sz="3600" b="1" i="1" dirty="0">
                <a:solidFill>
                  <a:srgbClr val="FF0000"/>
                </a:solidFill>
                <a:latin typeface="Book Antiqua" panose="02040602050305030304" pitchFamily="18" charset="0"/>
              </a:rPr>
              <a:t>Borderline Persoonlijkheidsstoornis </a:t>
            </a:r>
            <a:r>
              <a:rPr lang="nl-NL" sz="1200" b="1" i="1" dirty="0">
                <a:solidFill>
                  <a:srgbClr val="FF0000"/>
                </a:solidFill>
                <a:latin typeface="Book Antiqua" panose="02040602050305030304" pitchFamily="18" charset="0"/>
              </a:rPr>
              <a:t>301.83</a:t>
            </a:r>
            <a:endParaRPr lang="nl-NL" sz="3600" b="1" i="1" dirty="0">
              <a:solidFill>
                <a:srgbClr val="FF0000"/>
              </a:solidFill>
              <a:latin typeface="Book Antiqua" panose="02040602050305030304" pitchFamily="18" charset="0"/>
            </a:endParaRPr>
          </a:p>
        </p:txBody>
      </p:sp>
      <p:sp>
        <p:nvSpPr>
          <p:cNvPr id="5" name="Tekstvak 4"/>
          <p:cNvSpPr txBox="1"/>
          <p:nvPr/>
        </p:nvSpPr>
        <p:spPr>
          <a:xfrm>
            <a:off x="0" y="1911596"/>
            <a:ext cx="5747658" cy="5164661"/>
          </a:xfrm>
          <a:prstGeom prst="rect">
            <a:avLst/>
          </a:prstGeom>
          <a:solidFill>
            <a:schemeClr val="tx1"/>
          </a:solidFill>
        </p:spPr>
        <p:txBody>
          <a:bodyPr wrap="square" rtlCol="0">
            <a:spAutoFit/>
          </a:bodyPr>
          <a:lstStyle/>
          <a:p>
            <a:endParaRPr lang="nl-NL"/>
          </a:p>
        </p:txBody>
      </p:sp>
      <p:sp>
        <p:nvSpPr>
          <p:cNvPr id="6" name="Tekstvak 5"/>
          <p:cNvSpPr txBox="1"/>
          <p:nvPr/>
        </p:nvSpPr>
        <p:spPr>
          <a:xfrm>
            <a:off x="0" y="1911597"/>
            <a:ext cx="12191999" cy="5078313"/>
          </a:xfrm>
          <a:prstGeom prst="rect">
            <a:avLst/>
          </a:prstGeom>
          <a:noFill/>
        </p:spPr>
        <p:txBody>
          <a:bodyPr wrap="square" rtlCol="0">
            <a:spAutoFit/>
          </a:bodyPr>
          <a:lstStyle/>
          <a:p>
            <a:r>
              <a:rPr lang="nl-NL" sz="2800">
                <a:solidFill>
                  <a:schemeClr val="bg1"/>
                </a:solidFill>
                <a:latin typeface="Book Antiqua" panose="02040602050305030304" pitchFamily="18" charset="0"/>
              </a:rPr>
              <a:t>Instabiliteit in intermenselijke relaties, zelfbeeld en affecten</a:t>
            </a:r>
          </a:p>
          <a:p>
            <a:r>
              <a:rPr lang="nl-NL" sz="2800">
                <a:solidFill>
                  <a:schemeClr val="bg1"/>
                </a:solidFill>
                <a:latin typeface="Book Antiqua" panose="02040602050305030304" pitchFamily="18" charset="0"/>
              </a:rPr>
              <a:t>Wisselend overmatig idealiseren en kleineren</a:t>
            </a:r>
          </a:p>
          <a:p>
            <a:r>
              <a:rPr lang="nl-NL" sz="2800">
                <a:solidFill>
                  <a:schemeClr val="bg1"/>
                </a:solidFill>
                <a:latin typeface="Book Antiqua" panose="02040602050305030304" pitchFamily="18" charset="0"/>
              </a:rPr>
              <a:t>Impulsiviteit</a:t>
            </a:r>
          </a:p>
          <a:p>
            <a:r>
              <a:rPr lang="nl-NL" sz="2800">
                <a:solidFill>
                  <a:schemeClr val="bg1"/>
                </a:solidFill>
                <a:latin typeface="Book Antiqua" panose="02040602050305030304" pitchFamily="18" charset="0"/>
              </a:rPr>
              <a:t>Suïcidale uitingen en gedragingen</a:t>
            </a:r>
          </a:p>
          <a:p>
            <a:r>
              <a:rPr lang="nl-NL" sz="2800">
                <a:solidFill>
                  <a:schemeClr val="bg1"/>
                </a:solidFill>
                <a:latin typeface="Book Antiqua" panose="02040602050305030304" pitchFamily="18" charset="0"/>
              </a:rPr>
              <a:t>Stemmingswisselingen</a:t>
            </a:r>
          </a:p>
          <a:p>
            <a:r>
              <a:rPr lang="nl-NL" sz="2800">
                <a:solidFill>
                  <a:schemeClr val="bg1"/>
                </a:solidFill>
                <a:latin typeface="Book Antiqua" panose="02040602050305030304" pitchFamily="18" charset="0"/>
              </a:rPr>
              <a:t>Affectlabiliteit</a:t>
            </a:r>
          </a:p>
          <a:p>
            <a:r>
              <a:rPr lang="nl-NL" sz="2800">
                <a:solidFill>
                  <a:schemeClr val="bg1"/>
                </a:solidFill>
                <a:latin typeface="Book Antiqua" panose="02040602050305030304" pitchFamily="18" charset="0"/>
              </a:rPr>
              <a:t>Inadequate, intense woede</a:t>
            </a:r>
          </a:p>
          <a:p>
            <a:r>
              <a:rPr lang="nl-NL" sz="2800">
                <a:solidFill>
                  <a:schemeClr val="bg1"/>
                </a:solidFill>
                <a:latin typeface="Book Antiqua" panose="02040602050305030304" pitchFamily="18" charset="0"/>
              </a:rPr>
              <a:t>Stress gebonden paranoïde ideeën</a:t>
            </a:r>
          </a:p>
          <a:p>
            <a:r>
              <a:rPr lang="nl-NL" sz="2800">
                <a:solidFill>
                  <a:schemeClr val="bg1"/>
                </a:solidFill>
                <a:latin typeface="Book Antiqua" panose="02040602050305030304" pitchFamily="18" charset="0"/>
              </a:rPr>
              <a:t>Automutilatie</a:t>
            </a:r>
          </a:p>
          <a:p>
            <a:endParaRPr lang="nl-NL" sz="3600">
              <a:solidFill>
                <a:schemeClr val="bg1"/>
              </a:solidFill>
              <a:latin typeface="Book Antiqua" panose="02040602050305030304" pitchFamily="18" charset="0"/>
            </a:endParaRPr>
          </a:p>
          <a:p>
            <a:endParaRPr lang="nl-NL" sz="3600">
              <a:solidFill>
                <a:schemeClr val="bg1"/>
              </a:solidFill>
              <a:latin typeface="Book Antiqua" panose="02040602050305030304" pitchFamily="18" charset="0"/>
            </a:endParaRPr>
          </a:p>
        </p:txBody>
      </p:sp>
    </p:spTree>
    <p:extLst>
      <p:ext uri="{BB962C8B-B14F-4D97-AF65-F5344CB8AC3E}">
        <p14:creationId xmlns:p14="http://schemas.microsoft.com/office/powerpoint/2010/main" val="4223899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458387" y="0"/>
            <a:ext cx="9177372" cy="1169233"/>
          </a:xfrm>
        </p:spPr>
        <p:txBody>
          <a:bodyPr/>
          <a:lstStyle/>
          <a:p>
            <a:pPr algn="l"/>
            <a:r>
              <a:rPr lang="nl-NL" dirty="0">
                <a:latin typeface="Bahnschrift" panose="020B0502040204020203" pitchFamily="34" charset="0"/>
              </a:rPr>
              <a:t>Borderline Persoonlijkheidsstoornis</a:t>
            </a:r>
          </a:p>
        </p:txBody>
      </p:sp>
      <p:sp>
        <p:nvSpPr>
          <p:cNvPr id="23555" name="Rectangle 3"/>
          <p:cNvSpPr>
            <a:spLocks noGrp="1" noChangeArrowheads="1"/>
          </p:cNvSpPr>
          <p:nvPr>
            <p:ph idx="1"/>
          </p:nvPr>
        </p:nvSpPr>
        <p:spPr>
          <a:xfrm>
            <a:off x="2458386" y="1484222"/>
            <a:ext cx="8349521" cy="3949712"/>
          </a:xfrm>
        </p:spPr>
        <p:txBody>
          <a:bodyPr>
            <a:normAutofit lnSpcReduction="10000"/>
          </a:bodyPr>
          <a:lstStyle/>
          <a:p>
            <a:endParaRPr lang="nl-NL" sz="2000" dirty="0">
              <a:latin typeface="Bahnschrift" panose="020B0502040204020203" pitchFamily="34" charset="0"/>
              <a:cs typeface="Calibri" panose="020F0502020204030204" pitchFamily="34" charset="0"/>
            </a:endParaRPr>
          </a:p>
          <a:p>
            <a:pPr>
              <a:buClrTx/>
            </a:pPr>
            <a:r>
              <a:rPr lang="nl-NL" sz="2000" dirty="0">
                <a:latin typeface="Bahnschrift" panose="020B0502040204020203" pitchFamily="34" charset="0"/>
                <a:cs typeface="Calibri" panose="020F0502020204030204" pitchFamily="34" charset="0"/>
              </a:rPr>
              <a:t>Extreme verlatingsangsten</a:t>
            </a:r>
          </a:p>
          <a:p>
            <a:pPr>
              <a:buClrTx/>
            </a:pPr>
            <a:r>
              <a:rPr lang="nl-NL" altLang="nl-NL" sz="2000" dirty="0">
                <a:latin typeface="Bahnschrift" panose="020B0502040204020203" pitchFamily="34" charset="0"/>
                <a:cs typeface="Calibri" panose="020F0502020204030204" pitchFamily="34" charset="0"/>
              </a:rPr>
              <a:t>Chronisch gevoel van leegte</a:t>
            </a:r>
            <a:endParaRPr lang="en-US" altLang="nl-NL" sz="2000" dirty="0">
              <a:latin typeface="Bahnschrift" panose="020B0502040204020203" pitchFamily="34" charset="0"/>
              <a:cs typeface="Calibri" panose="020F0502020204030204" pitchFamily="34" charset="0"/>
            </a:endParaRPr>
          </a:p>
          <a:p>
            <a:pPr defTabSz="922338">
              <a:buClrTx/>
            </a:pPr>
            <a:r>
              <a:rPr lang="nl-NL" altLang="nl-NL" sz="2000" dirty="0">
                <a:latin typeface="Bahnschrift" panose="020B0502040204020203" pitchFamily="34" charset="0"/>
                <a:cs typeface="Calibri" panose="020F0502020204030204" pitchFamily="34" charset="0"/>
              </a:rPr>
              <a:t>Instabiele en intense intermenselijke relaties gekenmerkt door wisselingen tussen overmatig idealiseren en kleineren.</a:t>
            </a:r>
          </a:p>
          <a:p>
            <a:pPr>
              <a:buClrTx/>
            </a:pPr>
            <a:r>
              <a:rPr lang="nl-NL" altLang="nl-NL" sz="2000" dirty="0">
                <a:latin typeface="Bahnschrift" panose="020B0502040204020203" pitchFamily="34" charset="0"/>
                <a:cs typeface="Calibri" panose="020F0502020204030204" pitchFamily="34" charset="0"/>
              </a:rPr>
              <a:t>Inadequate, intense woede of moeite kwaadheid te beheersen </a:t>
            </a:r>
            <a:endParaRPr lang="en-US" altLang="nl-NL" sz="2000" dirty="0">
              <a:latin typeface="Bahnschrift" panose="020B0502040204020203" pitchFamily="34" charset="0"/>
              <a:cs typeface="Calibri" panose="020F0502020204030204" pitchFamily="34" charset="0"/>
            </a:endParaRPr>
          </a:p>
          <a:p>
            <a:pPr>
              <a:buClrTx/>
            </a:pPr>
            <a:r>
              <a:rPr lang="nl-NL" sz="2000" dirty="0">
                <a:latin typeface="Bahnschrift" panose="020B0502040204020203" pitchFamily="34" charset="0"/>
                <a:cs typeface="Calibri" panose="020F0502020204030204" pitchFamily="34" charset="0"/>
              </a:rPr>
              <a:t>Impulsiviteit</a:t>
            </a:r>
          </a:p>
          <a:p>
            <a:pPr>
              <a:buClrTx/>
            </a:pPr>
            <a:r>
              <a:rPr lang="nl-NL" sz="2000" dirty="0">
                <a:latin typeface="Bahnschrift" panose="020B0502040204020203" pitchFamily="34" charset="0"/>
                <a:cs typeface="Calibri" panose="020F0502020204030204" pitchFamily="34" charset="0"/>
              </a:rPr>
              <a:t>Zelfdestructieve tendensen</a:t>
            </a:r>
          </a:p>
          <a:p>
            <a:pPr>
              <a:buClrTx/>
            </a:pPr>
            <a:r>
              <a:rPr lang="nl-NL" sz="2000" dirty="0">
                <a:latin typeface="Bahnschrift" panose="020B0502040204020203" pitchFamily="34" charset="0"/>
                <a:cs typeface="Calibri" panose="020F0502020204030204" pitchFamily="34" charset="0"/>
              </a:rPr>
              <a:t>Overgevoeligheid voor afwijzing</a:t>
            </a:r>
          </a:p>
          <a:p>
            <a:pPr>
              <a:buClrTx/>
            </a:pPr>
            <a:r>
              <a:rPr lang="nl-NL" sz="2000" dirty="0">
                <a:latin typeface="Bahnschrift" panose="020B0502040204020203" pitchFamily="34" charset="0"/>
                <a:cs typeface="Calibri" panose="020F0502020204030204" pitchFamily="34" charset="0"/>
              </a:rPr>
              <a:t>“All good all bad”</a:t>
            </a:r>
          </a:p>
        </p:txBody>
      </p:sp>
      <p:pic>
        <p:nvPicPr>
          <p:cNvPr id="2" name="Afbeelding 1">
            <a:extLst>
              <a:ext uri="{FF2B5EF4-FFF2-40B4-BE49-F238E27FC236}">
                <a16:creationId xmlns:a16="http://schemas.microsoft.com/office/drawing/2014/main" id="{8D58AD5A-CB90-4500-B8E7-F3FC5586F6D5}"/>
              </a:ext>
            </a:extLst>
          </p:cNvPr>
          <p:cNvPicPr>
            <a:picLocks noChangeAspect="1"/>
          </p:cNvPicPr>
          <p:nvPr/>
        </p:nvPicPr>
        <p:blipFill>
          <a:blip r:embed="rId2"/>
          <a:stretch>
            <a:fillRect/>
          </a:stretch>
        </p:blipFill>
        <p:spPr>
          <a:xfrm>
            <a:off x="7047073" y="4174972"/>
            <a:ext cx="4346351" cy="2281834"/>
          </a:xfrm>
          <a:prstGeom prst="rect">
            <a:avLst/>
          </a:prstGeom>
        </p:spPr>
      </p:pic>
    </p:spTree>
    <p:extLst>
      <p:ext uri="{BB962C8B-B14F-4D97-AF65-F5344CB8AC3E}">
        <p14:creationId xmlns:p14="http://schemas.microsoft.com/office/powerpoint/2010/main" val="417359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5"/>
          <p:cNvSpPr txBox="1">
            <a:spLocks noChangeArrowheads="1"/>
          </p:cNvSpPr>
          <p:nvPr/>
        </p:nvSpPr>
        <p:spPr bwMode="auto">
          <a:xfrm>
            <a:off x="2763838" y="1576388"/>
            <a:ext cx="4132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dirty="0"/>
              <a:t>Overname verantwoordelijkheid</a:t>
            </a:r>
          </a:p>
        </p:txBody>
      </p:sp>
      <p:sp>
        <p:nvSpPr>
          <p:cNvPr id="11270" name="Text Box 6"/>
          <p:cNvSpPr txBox="1">
            <a:spLocks noChangeArrowheads="1"/>
          </p:cNvSpPr>
          <p:nvPr/>
        </p:nvSpPr>
        <p:spPr bwMode="auto">
          <a:xfrm>
            <a:off x="2763839" y="2368550"/>
            <a:ext cx="3100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a:t>Overmatige diagnostiek</a:t>
            </a:r>
          </a:p>
        </p:txBody>
      </p:sp>
      <p:sp>
        <p:nvSpPr>
          <p:cNvPr id="11271" name="Text Box 7"/>
          <p:cNvSpPr txBox="1">
            <a:spLocks noChangeArrowheads="1"/>
          </p:cNvSpPr>
          <p:nvPr/>
        </p:nvSpPr>
        <p:spPr bwMode="auto">
          <a:xfrm>
            <a:off x="2782889" y="3068638"/>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a:t>Overmatige behandeling</a:t>
            </a:r>
          </a:p>
        </p:txBody>
      </p:sp>
      <p:sp>
        <p:nvSpPr>
          <p:cNvPr id="11272" name="Text Box 8"/>
          <p:cNvSpPr txBox="1">
            <a:spLocks noChangeArrowheads="1"/>
          </p:cNvSpPr>
          <p:nvPr/>
        </p:nvSpPr>
        <p:spPr bwMode="auto">
          <a:xfrm>
            <a:off x="2782889" y="3860800"/>
            <a:ext cx="3438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a:t>Overmatige betrokkenheid</a:t>
            </a:r>
          </a:p>
        </p:txBody>
      </p:sp>
    </p:spTree>
    <p:extLst>
      <p:ext uri="{BB962C8B-B14F-4D97-AF65-F5344CB8AC3E}">
        <p14:creationId xmlns:p14="http://schemas.microsoft.com/office/powerpoint/2010/main" val="4274927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1" grpId="0"/>
      <p:bldP spid="112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174353" y="1231166"/>
            <a:ext cx="978658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b="1" dirty="0"/>
              <a:t>Uitgangspunten</a:t>
            </a:r>
          </a:p>
          <a:p>
            <a:r>
              <a:rPr lang="nl-NL" altLang="nl-NL" b="1" dirty="0"/>
              <a:t> </a:t>
            </a:r>
          </a:p>
          <a:p>
            <a:pPr>
              <a:buFontTx/>
              <a:buChar char="•"/>
            </a:pPr>
            <a:r>
              <a:rPr lang="nl-NL" altLang="nl-NL" dirty="0"/>
              <a:t> De borderline patiënt wordt gezien als een competent en verantwoordelijk  </a:t>
            </a:r>
            <a:br>
              <a:rPr lang="nl-NL" altLang="nl-NL" dirty="0"/>
            </a:br>
            <a:r>
              <a:rPr lang="nl-NL" altLang="nl-NL" dirty="0"/>
              <a:t>   mens.</a:t>
            </a:r>
          </a:p>
          <a:p>
            <a:pPr>
              <a:buFontTx/>
              <a:buChar char="•"/>
            </a:pPr>
            <a:r>
              <a:rPr lang="nl-NL" altLang="nl-NL" dirty="0"/>
              <a:t> Zelfverantwoordelijkheid staat centraal.</a:t>
            </a:r>
          </a:p>
          <a:p>
            <a:endParaRPr lang="en-US" altLang="nl-NL" dirty="0"/>
          </a:p>
        </p:txBody>
      </p:sp>
      <p:sp>
        <p:nvSpPr>
          <p:cNvPr id="8197" name="Text Box 5"/>
          <p:cNvSpPr txBox="1">
            <a:spLocks noChangeArrowheads="1"/>
          </p:cNvSpPr>
          <p:nvPr/>
        </p:nvSpPr>
        <p:spPr bwMode="auto">
          <a:xfrm>
            <a:off x="2174353" y="3539490"/>
            <a:ext cx="931464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b="1" dirty="0"/>
              <a:t>  De doelen</a:t>
            </a:r>
          </a:p>
          <a:p>
            <a:pPr marL="342900" indent="-342900">
              <a:buFont typeface="Arial" panose="020B0604020202020204" pitchFamily="34" charset="0"/>
              <a:buChar char="•"/>
            </a:pPr>
            <a:r>
              <a:rPr lang="nl-NL" altLang="nl-NL" dirty="0"/>
              <a:t>Breng geen schade toe</a:t>
            </a:r>
          </a:p>
          <a:p>
            <a:pPr marL="342900" indent="-342900">
              <a:buFont typeface="Arial" panose="020B0604020202020204" pitchFamily="34" charset="0"/>
              <a:buChar char="•"/>
            </a:pPr>
            <a:r>
              <a:rPr lang="nl-NL" altLang="nl-NL" dirty="0"/>
              <a:t>Verminder de chaos en de verstoorde relatie tussen de patiënt en de hulpverlener</a:t>
            </a:r>
          </a:p>
          <a:p>
            <a:pPr marL="342900" indent="-342900">
              <a:buFont typeface="Arial" panose="020B0604020202020204" pitchFamily="34" charset="0"/>
              <a:buChar char="•"/>
            </a:pPr>
            <a:r>
              <a:rPr lang="nl-NL" altLang="nl-NL" dirty="0" err="1"/>
              <a:t>Consider</a:t>
            </a:r>
            <a:r>
              <a:rPr lang="nl-NL" altLang="nl-NL" dirty="0"/>
              <a:t> </a:t>
            </a:r>
            <a:r>
              <a:rPr lang="nl-NL" altLang="nl-NL" dirty="0" err="1"/>
              <a:t>therapy</a:t>
            </a:r>
            <a:r>
              <a:rPr lang="nl-NL" altLang="nl-NL" dirty="0"/>
              <a:t>; bedenk of het goed is therapie te geven</a:t>
            </a:r>
          </a:p>
          <a:p>
            <a:pPr marL="342900" indent="-342900">
              <a:buFont typeface="Arial" panose="020B0604020202020204" pitchFamily="34" charset="0"/>
              <a:buChar char="•"/>
            </a:pPr>
            <a:r>
              <a:rPr lang="nl-NL" altLang="nl-NL" dirty="0"/>
              <a:t>Probeer opname te voorkomen</a:t>
            </a:r>
          </a:p>
          <a:p>
            <a:endParaRPr lang="en-US" altLang="nl-NL" dirty="0"/>
          </a:p>
        </p:txBody>
      </p:sp>
    </p:spTree>
    <p:extLst>
      <p:ext uri="{BB962C8B-B14F-4D97-AF65-F5344CB8AC3E}">
        <p14:creationId xmlns:p14="http://schemas.microsoft.com/office/powerpoint/2010/main" val="578906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ekstvak 3"/>
          <p:cNvSpPr txBox="1"/>
          <p:nvPr/>
        </p:nvSpPr>
        <p:spPr>
          <a:xfrm>
            <a:off x="1461541" y="427220"/>
            <a:ext cx="10395679" cy="6617196"/>
          </a:xfrm>
          <a:prstGeom prst="rect">
            <a:avLst/>
          </a:prstGeom>
          <a:noFill/>
        </p:spPr>
        <p:txBody>
          <a:bodyPr wrap="square" rtlCol="0">
            <a:spAutoFit/>
          </a:bodyPr>
          <a:lstStyle/>
          <a:p>
            <a:r>
              <a:rPr lang="nl-NL" sz="3600" dirty="0">
                <a:latin typeface="Bahnschrift" panose="020B0502040204020203" pitchFamily="34" charset="0"/>
              </a:rPr>
              <a:t>    </a:t>
            </a:r>
            <a:r>
              <a:rPr lang="nl-NL" sz="3600" b="1" dirty="0">
                <a:latin typeface="Bahnschrift" panose="020B0502040204020203" pitchFamily="34" charset="0"/>
              </a:rPr>
              <a:t>Algemene omschrijving</a:t>
            </a:r>
          </a:p>
          <a:p>
            <a:endParaRPr lang="nl-NL" sz="3600" dirty="0">
              <a:latin typeface="Bahnschrift" panose="020B0502040204020203" pitchFamily="34" charset="0"/>
            </a:endParaRPr>
          </a:p>
          <a:p>
            <a:r>
              <a:rPr lang="nl-NL" sz="3600" dirty="0">
                <a:latin typeface="Bahnschrift" panose="020B0502040204020203" pitchFamily="34" charset="0"/>
              </a:rPr>
              <a:t>   </a:t>
            </a:r>
            <a:r>
              <a:rPr lang="nl-NL" sz="3200" dirty="0">
                <a:latin typeface="Bahnschrift" panose="020B0502040204020203" pitchFamily="34" charset="0"/>
              </a:rPr>
              <a:t>Slechts weinig mensen hebben een </a:t>
            </a:r>
            <a:r>
              <a:rPr lang="nl-NL" sz="3200" dirty="0" err="1">
                <a:latin typeface="Bahnschrift" panose="020B0502040204020203" pitchFamily="34" charset="0"/>
              </a:rPr>
              <a:t>persoonlijkheids</a:t>
            </a:r>
            <a:endParaRPr lang="nl-NL" sz="3200" dirty="0">
              <a:latin typeface="Bahnschrift" panose="020B0502040204020203" pitchFamily="34" charset="0"/>
            </a:endParaRPr>
          </a:p>
          <a:p>
            <a:r>
              <a:rPr lang="nl-NL" sz="3200" dirty="0">
                <a:latin typeface="Bahnschrift" panose="020B0502040204020203" pitchFamily="34" charset="0"/>
              </a:rPr>
              <a:t>   stoornis, maar trekjes van een bepaalde persoonlijkheid </a:t>
            </a:r>
          </a:p>
          <a:p>
            <a:r>
              <a:rPr lang="nl-NL" sz="3200" dirty="0">
                <a:latin typeface="Bahnschrift" panose="020B0502040204020203" pitchFamily="34" charset="0"/>
              </a:rPr>
              <a:t>   heeft iedereen. </a:t>
            </a:r>
          </a:p>
          <a:p>
            <a:r>
              <a:rPr lang="nl-NL" sz="3600" dirty="0">
                <a:solidFill>
                  <a:srgbClr val="FFFF00"/>
                </a:solidFill>
                <a:latin typeface="Bahnschrift" panose="020B0502040204020203" pitchFamily="34" charset="0"/>
              </a:rPr>
              <a:t>. </a:t>
            </a:r>
          </a:p>
          <a:p>
            <a:endParaRPr lang="nl-NL" sz="3600" dirty="0">
              <a:solidFill>
                <a:srgbClr val="FFFF00"/>
              </a:solidFill>
              <a:latin typeface="Bahnschrift" panose="020B0502040204020203" pitchFamily="34" charset="0"/>
            </a:endParaRPr>
          </a:p>
          <a:p>
            <a:endParaRPr lang="nl-NL" sz="3600" dirty="0">
              <a:solidFill>
                <a:srgbClr val="FFFF00"/>
              </a:solidFill>
              <a:latin typeface="Bahnschrift" panose="020B0502040204020203" pitchFamily="34" charset="0"/>
            </a:endParaRPr>
          </a:p>
          <a:p>
            <a:endParaRPr lang="nl-NL" sz="3600" dirty="0">
              <a:solidFill>
                <a:srgbClr val="FFFF00"/>
              </a:solidFill>
              <a:latin typeface="Bahnschrift" panose="020B0502040204020203" pitchFamily="34" charset="0"/>
            </a:endParaRPr>
          </a:p>
          <a:p>
            <a:endParaRPr lang="nl-NL" sz="3600" dirty="0">
              <a:latin typeface="Bahnschrift" panose="020B0502040204020203" pitchFamily="34" charset="0"/>
            </a:endParaRPr>
          </a:p>
          <a:p>
            <a:endParaRPr lang="nl-NL" sz="3600" dirty="0">
              <a:latin typeface="Bahnschrift" panose="020B0502040204020203" pitchFamily="34" charset="0"/>
            </a:endParaRPr>
          </a:p>
          <a:p>
            <a:endParaRPr lang="nl-NL" sz="3600" dirty="0">
              <a:latin typeface="Bahnschrift" panose="020B0502040204020203" pitchFamily="34" charset="0"/>
            </a:endParaRPr>
          </a:p>
        </p:txBody>
      </p:sp>
      <p:pic>
        <p:nvPicPr>
          <p:cNvPr id="5" name="Afbeelding 4"/>
          <p:cNvPicPr>
            <a:picLocks noChangeAspect="1"/>
          </p:cNvPicPr>
          <p:nvPr/>
        </p:nvPicPr>
        <p:blipFill>
          <a:blip r:embed="rId2"/>
          <a:stretch>
            <a:fillRect/>
          </a:stretch>
        </p:blipFill>
        <p:spPr>
          <a:xfrm>
            <a:off x="3700787" y="3542540"/>
            <a:ext cx="6281782" cy="2513485"/>
          </a:xfrm>
          <a:prstGeom prst="rect">
            <a:avLst/>
          </a:prstGeom>
        </p:spPr>
      </p:pic>
    </p:spTree>
    <p:extLst>
      <p:ext uri="{BB962C8B-B14F-4D97-AF65-F5344CB8AC3E}">
        <p14:creationId xmlns:p14="http://schemas.microsoft.com/office/powerpoint/2010/main" val="761027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07569" y="715580"/>
            <a:ext cx="19591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nl-NL" sz="2800" b="1" dirty="0"/>
              <a:t>Benadering</a:t>
            </a:r>
          </a:p>
        </p:txBody>
      </p:sp>
      <p:sp>
        <p:nvSpPr>
          <p:cNvPr id="9221" name="Text Box 5"/>
          <p:cNvSpPr txBox="1">
            <a:spLocks noChangeArrowheads="1"/>
          </p:cNvSpPr>
          <p:nvPr/>
        </p:nvSpPr>
        <p:spPr bwMode="auto">
          <a:xfrm>
            <a:off x="2206730" y="1743135"/>
            <a:ext cx="913477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dirty="0"/>
              <a:t>- Geen adviezen geven maar beroep doen op eigen probleemoplossend </a:t>
            </a:r>
            <a:br>
              <a:rPr lang="nl-NL" altLang="nl-NL" dirty="0"/>
            </a:br>
            <a:r>
              <a:rPr lang="nl-NL" altLang="nl-NL" dirty="0"/>
              <a:t>   vermogen</a:t>
            </a:r>
            <a:endParaRPr lang="en-US" altLang="nl-NL" dirty="0"/>
          </a:p>
        </p:txBody>
      </p:sp>
      <p:sp>
        <p:nvSpPr>
          <p:cNvPr id="9223" name="Text Box 7"/>
          <p:cNvSpPr txBox="1">
            <a:spLocks noChangeArrowheads="1"/>
          </p:cNvSpPr>
          <p:nvPr/>
        </p:nvSpPr>
        <p:spPr bwMode="auto">
          <a:xfrm>
            <a:off x="2206732" y="2662665"/>
            <a:ext cx="73326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dirty="0"/>
              <a:t>- Serieus nemen en begrip tonen. </a:t>
            </a:r>
            <a:endParaRPr lang="en-US" altLang="nl-NL" dirty="0"/>
          </a:p>
        </p:txBody>
      </p:sp>
      <p:sp>
        <p:nvSpPr>
          <p:cNvPr id="9224" name="Text Box 8"/>
          <p:cNvSpPr txBox="1">
            <a:spLocks noChangeArrowheads="1"/>
          </p:cNvSpPr>
          <p:nvPr/>
        </p:nvSpPr>
        <p:spPr bwMode="auto">
          <a:xfrm>
            <a:off x="2206731" y="3267546"/>
            <a:ext cx="91347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dirty="0"/>
              <a:t>-  In contact voorkomen dat het gedrag en problemen van ons worden</a:t>
            </a:r>
            <a:endParaRPr lang="en-US" altLang="nl-NL" dirty="0"/>
          </a:p>
        </p:txBody>
      </p:sp>
      <p:sp>
        <p:nvSpPr>
          <p:cNvPr id="9225" name="Text Box 9"/>
          <p:cNvSpPr txBox="1">
            <a:spLocks noChangeArrowheads="1"/>
          </p:cNvSpPr>
          <p:nvPr/>
        </p:nvSpPr>
        <p:spPr bwMode="auto">
          <a:xfrm>
            <a:off x="1774824" y="3912851"/>
            <a:ext cx="7805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54013" lvl="2"/>
            <a:r>
              <a:rPr lang="nl-NL" altLang="nl-NL" dirty="0"/>
              <a:t>-  Ik-versterkend. Gezond gedrag positief labelen.</a:t>
            </a:r>
            <a:endParaRPr lang="en-US" altLang="nl-NL" dirty="0"/>
          </a:p>
        </p:txBody>
      </p:sp>
      <p:sp>
        <p:nvSpPr>
          <p:cNvPr id="9226" name="Text Box 10"/>
          <p:cNvSpPr txBox="1">
            <a:spLocks noChangeArrowheads="1"/>
          </p:cNvSpPr>
          <p:nvPr/>
        </p:nvSpPr>
        <p:spPr bwMode="auto">
          <a:xfrm>
            <a:off x="2011399" y="4558156"/>
            <a:ext cx="99790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nl-NL" altLang="nl-NL" dirty="0"/>
              <a:t>  - Met </a:t>
            </a:r>
            <a:r>
              <a:rPr lang="nl-NL" altLang="nl-NL" dirty="0" err="1"/>
              <a:t>acting</a:t>
            </a:r>
            <a:r>
              <a:rPr lang="nl-NL" altLang="nl-NL" dirty="0"/>
              <a:t>-out, suïcidedreiging, automutilatie of ander grensoverschrijdend</a:t>
            </a:r>
            <a:br>
              <a:rPr lang="nl-NL" altLang="nl-NL" dirty="0"/>
            </a:br>
            <a:r>
              <a:rPr lang="nl-NL" altLang="nl-NL" dirty="0"/>
              <a:t>    gedrag kunnen we niets op de afdeling. </a:t>
            </a:r>
            <a:endParaRPr lang="en-US" altLang="nl-NL" dirty="0"/>
          </a:p>
        </p:txBody>
      </p:sp>
    </p:spTree>
    <p:extLst>
      <p:ext uri="{BB962C8B-B14F-4D97-AF65-F5344CB8AC3E}">
        <p14:creationId xmlns:p14="http://schemas.microsoft.com/office/powerpoint/2010/main" val="1203075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2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1" grpId="0"/>
      <p:bldP spid="9223" grpId="0"/>
      <p:bldP spid="9224" grpId="0"/>
      <p:bldP spid="9225" grpId="0"/>
      <p:bldP spid="92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Rechthoek 2"/>
          <p:cNvSpPr/>
          <p:nvPr/>
        </p:nvSpPr>
        <p:spPr>
          <a:xfrm>
            <a:off x="3048000" y="3105835"/>
            <a:ext cx="6096000" cy="646331"/>
          </a:xfrm>
          <a:prstGeom prst="rect">
            <a:avLst/>
          </a:prstGeom>
        </p:spPr>
        <p:txBody>
          <a:bodyPr>
            <a:spAutoFit/>
          </a:bodyPr>
          <a:lstStyle/>
          <a:p>
            <a:r>
              <a:rPr lang="nl-NL">
                <a:hlinkClick r:id="rId2"/>
              </a:rPr>
              <a:t>https://schooltv.nl/video/robinne-en-karlijn-hebben-borderline-wat-betekent-dat-voor-hun-leven/</a:t>
            </a:r>
            <a:r>
              <a:rPr lang="nl-NL"/>
              <a:t> </a:t>
            </a:r>
          </a:p>
        </p:txBody>
      </p:sp>
    </p:spTree>
    <p:extLst>
      <p:ext uri="{BB962C8B-B14F-4D97-AF65-F5344CB8AC3E}">
        <p14:creationId xmlns:p14="http://schemas.microsoft.com/office/powerpoint/2010/main" val="2448454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0000"/>
                </a:solidFill>
                <a:latin typeface="Arial" panose="020B0604020202020204" pitchFamily="34" charset="0"/>
              </a:rPr>
              <a:t>Overdracht</a:t>
            </a:r>
            <a:endParaRPr lang="nl-NL" dirty="0"/>
          </a:p>
        </p:txBody>
      </p:sp>
      <p:sp>
        <p:nvSpPr>
          <p:cNvPr id="3" name="Rechthoek 2"/>
          <p:cNvSpPr/>
          <p:nvPr/>
        </p:nvSpPr>
        <p:spPr>
          <a:xfrm>
            <a:off x="2785255" y="1987126"/>
            <a:ext cx="8541506" cy="3046988"/>
          </a:xfrm>
          <a:prstGeom prst="rect">
            <a:avLst/>
          </a:prstGeom>
        </p:spPr>
        <p:txBody>
          <a:bodyPr wrap="square">
            <a:spAutoFit/>
          </a:bodyPr>
          <a:lstStyle/>
          <a:p>
            <a:r>
              <a:rPr lang="nl-NL" sz="2400" dirty="0">
                <a:solidFill>
                  <a:srgbClr val="000000"/>
                </a:solidFill>
                <a:latin typeface="Arial" panose="020B0604020202020204" pitchFamily="34" charset="0"/>
              </a:rPr>
              <a:t>Wat de cliënt voor de therapeut voelt, positief of negatief, met name als de cliënt de therapeut 'verwart' met bv zijn/haar vader. </a:t>
            </a:r>
          </a:p>
          <a:p>
            <a:endParaRPr lang="nl-NL" sz="2400" dirty="0">
              <a:solidFill>
                <a:srgbClr val="000000"/>
              </a:solidFill>
              <a:latin typeface="Arial" panose="020B0604020202020204" pitchFamily="34" charset="0"/>
            </a:endParaRPr>
          </a:p>
          <a:p>
            <a:r>
              <a:rPr lang="nl-NL" sz="2400" dirty="0">
                <a:solidFill>
                  <a:srgbClr val="000000"/>
                </a:solidFill>
                <a:latin typeface="Arial" panose="020B0604020202020204" pitchFamily="34" charset="0"/>
              </a:rPr>
              <a:t>De cliënt herhaalt een patroon uit het verleden en draagt z'n gevoelens voor z'n vader over op de therapeut. Hij vindt bv de therapeut veel te streng, terwijl die helemaal niet streng is. Maar de vader van de cliënt was vreselijk streng. </a:t>
            </a:r>
            <a:endParaRPr lang="nl-NL" sz="2400" dirty="0"/>
          </a:p>
        </p:txBody>
      </p:sp>
    </p:spTree>
    <p:extLst>
      <p:ext uri="{BB962C8B-B14F-4D97-AF65-F5344CB8AC3E}">
        <p14:creationId xmlns:p14="http://schemas.microsoft.com/office/powerpoint/2010/main" val="256214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000000"/>
                </a:solidFill>
                <a:latin typeface="Arial" panose="020B0604020202020204" pitchFamily="34" charset="0"/>
              </a:rPr>
              <a:t>Tegenoverdracht</a:t>
            </a:r>
            <a:endParaRPr lang="nl-NL" dirty="0"/>
          </a:p>
        </p:txBody>
      </p:sp>
      <p:sp>
        <p:nvSpPr>
          <p:cNvPr id="3" name="Rechthoek 2"/>
          <p:cNvSpPr/>
          <p:nvPr/>
        </p:nvSpPr>
        <p:spPr>
          <a:xfrm>
            <a:off x="1719960" y="2006200"/>
            <a:ext cx="9783063" cy="3693319"/>
          </a:xfrm>
          <a:prstGeom prst="rect">
            <a:avLst/>
          </a:prstGeom>
        </p:spPr>
        <p:txBody>
          <a:bodyPr wrap="square">
            <a:spAutoFit/>
          </a:bodyPr>
          <a:lstStyle/>
          <a:p>
            <a:r>
              <a:rPr lang="nl-NL" dirty="0">
                <a:solidFill>
                  <a:srgbClr val="000000"/>
                </a:solidFill>
                <a:latin typeface="Arial" panose="020B0604020202020204" pitchFamily="34" charset="0"/>
              </a:rPr>
              <a:t>  Wat de therapeut voelt voor de cliënt. </a:t>
            </a:r>
          </a:p>
          <a:p>
            <a:r>
              <a:rPr lang="nl-NL" dirty="0">
                <a:solidFill>
                  <a:srgbClr val="000000"/>
                </a:solidFill>
                <a:latin typeface="Arial" panose="020B0604020202020204" pitchFamily="34" charset="0"/>
              </a:rPr>
              <a:t>   Het woord 'tegenoverdracht' is wat ruimer dan het woord 'overdracht'.   </a:t>
            </a:r>
          </a:p>
          <a:p>
            <a:r>
              <a:rPr lang="nl-NL" dirty="0">
                <a:solidFill>
                  <a:srgbClr val="000000"/>
                </a:solidFill>
                <a:latin typeface="Arial" panose="020B0604020202020204" pitchFamily="34" charset="0"/>
              </a:rPr>
              <a:t>   </a:t>
            </a:r>
          </a:p>
          <a:p>
            <a:r>
              <a:rPr lang="nl-NL" dirty="0">
                <a:solidFill>
                  <a:srgbClr val="000000"/>
                </a:solidFill>
                <a:latin typeface="Arial" panose="020B0604020202020204" pitchFamily="34" charset="0"/>
              </a:rPr>
              <a:t>Het wordt gebruikt voor:</a:t>
            </a:r>
          </a:p>
          <a:p>
            <a:endParaRPr lang="nl-NL" dirty="0">
              <a:solidFill>
                <a:srgbClr val="000000"/>
              </a:solidFill>
              <a:latin typeface="Arial" panose="020B0604020202020204" pitchFamily="34" charset="0"/>
            </a:endParaRPr>
          </a:p>
          <a:p>
            <a:pPr marL="342900" indent="-342900">
              <a:buAutoNum type="arabicPeriod"/>
            </a:pPr>
            <a:r>
              <a:rPr lang="nl-NL" dirty="0">
                <a:solidFill>
                  <a:srgbClr val="000000"/>
                </a:solidFill>
                <a:latin typeface="Arial" panose="020B0604020202020204" pitchFamily="34" charset="0"/>
              </a:rPr>
              <a:t>wat de therapeut spontaan voelt (hij/zij is ook maar een mens), maar ook……</a:t>
            </a:r>
          </a:p>
          <a:p>
            <a:endParaRPr lang="nl-NL" dirty="0">
              <a:solidFill>
                <a:srgbClr val="000000"/>
              </a:solidFill>
              <a:latin typeface="Arial" panose="020B0604020202020204" pitchFamily="34" charset="0"/>
            </a:endParaRPr>
          </a:p>
          <a:p>
            <a:r>
              <a:rPr lang="nl-NL" dirty="0">
                <a:solidFill>
                  <a:srgbClr val="000000"/>
                </a:solidFill>
                <a:latin typeface="Arial" panose="020B0604020202020204" pitchFamily="34" charset="0"/>
              </a:rPr>
              <a:t>2.  zijn/haar spontane, onbewuste reactie op de overdracht van de cliënt.</a:t>
            </a:r>
          </a:p>
          <a:p>
            <a:r>
              <a:rPr lang="nl-NL" dirty="0">
                <a:solidFill>
                  <a:srgbClr val="000000"/>
                </a:solidFill>
                <a:latin typeface="Arial" panose="020B0604020202020204" pitchFamily="34" charset="0"/>
              </a:rPr>
              <a:t>      Als de cliënt bv verliefd op hem wordt kan de therapeut daardoor gestreeld zijn en erin mee</a:t>
            </a:r>
            <a:br>
              <a:rPr lang="nl-NL" dirty="0">
                <a:solidFill>
                  <a:srgbClr val="000000"/>
                </a:solidFill>
                <a:latin typeface="Arial" panose="020B0604020202020204" pitchFamily="34" charset="0"/>
              </a:rPr>
            </a:br>
            <a:r>
              <a:rPr lang="nl-NL" dirty="0">
                <a:solidFill>
                  <a:srgbClr val="000000"/>
                </a:solidFill>
                <a:latin typeface="Arial" panose="020B0604020202020204" pitchFamily="34" charset="0"/>
              </a:rPr>
              <a:t>      gaan. </a:t>
            </a:r>
          </a:p>
          <a:p>
            <a:endParaRPr lang="nl-NL" dirty="0">
              <a:solidFill>
                <a:srgbClr val="000000"/>
              </a:solidFill>
              <a:latin typeface="Arial" panose="020B0604020202020204" pitchFamily="34" charset="0"/>
            </a:endParaRPr>
          </a:p>
          <a:p>
            <a:pPr marL="342900" indent="-342900">
              <a:buAutoNum type="arabicPeriod" startAt="3"/>
            </a:pPr>
            <a:r>
              <a:rPr lang="nl-NL" dirty="0">
                <a:solidFill>
                  <a:srgbClr val="000000"/>
                </a:solidFill>
                <a:latin typeface="Arial" panose="020B0604020202020204" pitchFamily="34" charset="0"/>
              </a:rPr>
              <a:t>de derde betekenis is de bewuste reactie van de therapeut op de gevoelens van de cliënt. Hij 'speelt' er bewust mee (bedoel ik niet negatief) om de cliënt verder te helpen. </a:t>
            </a:r>
            <a:endParaRPr lang="nl-NL" dirty="0"/>
          </a:p>
        </p:txBody>
      </p:sp>
    </p:spTree>
    <p:extLst>
      <p:ext uri="{BB962C8B-B14F-4D97-AF65-F5344CB8AC3E}">
        <p14:creationId xmlns:p14="http://schemas.microsoft.com/office/powerpoint/2010/main" val="4044739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Rechthoek 2"/>
          <p:cNvSpPr/>
          <p:nvPr/>
        </p:nvSpPr>
        <p:spPr>
          <a:xfrm>
            <a:off x="1649774" y="277318"/>
            <a:ext cx="10036748" cy="954107"/>
          </a:xfrm>
          <a:prstGeom prst="rect">
            <a:avLst/>
          </a:prstGeom>
        </p:spPr>
        <p:txBody>
          <a:bodyPr wrap="square">
            <a:spAutoFit/>
          </a:bodyPr>
          <a:lstStyle/>
          <a:p>
            <a:r>
              <a:rPr lang="nl-NL" sz="2800" dirty="0">
                <a:latin typeface="Bahnschrift" panose="020B0502040204020203" pitchFamily="34" charset="0"/>
              </a:rPr>
              <a:t>Cluster B: Theatraal, emotioneel of grillig gedrag. </a:t>
            </a:r>
          </a:p>
          <a:p>
            <a:r>
              <a:rPr lang="nl-NL" sz="2800" dirty="0">
                <a:latin typeface="Bahnschrift" panose="020B0502040204020203" pitchFamily="34" charset="0"/>
              </a:rPr>
              <a:t>			    Misbruik maken van anderen</a:t>
            </a:r>
          </a:p>
        </p:txBody>
      </p:sp>
      <p:pic>
        <p:nvPicPr>
          <p:cNvPr id="5" name="Afbeelding 4"/>
          <p:cNvPicPr>
            <a:picLocks noChangeAspect="1"/>
          </p:cNvPicPr>
          <p:nvPr/>
        </p:nvPicPr>
        <p:blipFill>
          <a:blip r:embed="rId2"/>
          <a:stretch>
            <a:fillRect/>
          </a:stretch>
        </p:blipFill>
        <p:spPr>
          <a:xfrm>
            <a:off x="8641220" y="3814997"/>
            <a:ext cx="3231582" cy="2765685"/>
          </a:xfrm>
          <a:prstGeom prst="rect">
            <a:avLst/>
          </a:prstGeom>
        </p:spPr>
      </p:pic>
      <p:sp>
        <p:nvSpPr>
          <p:cNvPr id="6" name="Tekstvak 5"/>
          <p:cNvSpPr txBox="1"/>
          <p:nvPr/>
        </p:nvSpPr>
        <p:spPr>
          <a:xfrm>
            <a:off x="1649773" y="2310174"/>
            <a:ext cx="7988902" cy="1938992"/>
          </a:xfrm>
          <a:prstGeom prst="rect">
            <a:avLst/>
          </a:prstGeom>
          <a:noFill/>
        </p:spPr>
        <p:txBody>
          <a:bodyPr wrap="square" rtlCol="0">
            <a:spAutoFit/>
          </a:bodyPr>
          <a:lstStyle/>
          <a:p>
            <a:pPr marL="342900" indent="-342900">
              <a:buFont typeface="Arial" panose="020B0604020202020204" pitchFamily="34" charset="0"/>
              <a:buChar char="•"/>
            </a:pPr>
            <a:r>
              <a:rPr lang="nl-NL" sz="2400" dirty="0">
                <a:latin typeface="Bahnschrift" panose="020B0502040204020203" pitchFamily="34" charset="0"/>
              </a:rPr>
              <a:t>Buitensporige emotionaliteit</a:t>
            </a:r>
          </a:p>
          <a:p>
            <a:pPr marL="342900" indent="-342900">
              <a:buFont typeface="Arial" panose="020B0604020202020204" pitchFamily="34" charset="0"/>
              <a:buChar char="•"/>
            </a:pPr>
            <a:r>
              <a:rPr lang="nl-NL" sz="2400" dirty="0">
                <a:latin typeface="Bahnschrift" panose="020B0502040204020203" pitchFamily="34" charset="0"/>
              </a:rPr>
              <a:t>Aandacht vragen</a:t>
            </a:r>
          </a:p>
          <a:p>
            <a:pPr marL="342900" indent="-342900">
              <a:buFont typeface="Arial" panose="020B0604020202020204" pitchFamily="34" charset="0"/>
              <a:buChar char="•"/>
            </a:pPr>
            <a:r>
              <a:rPr lang="nl-NL" sz="2400" dirty="0">
                <a:latin typeface="Bahnschrift" panose="020B0502040204020203" pitchFamily="34" charset="0"/>
              </a:rPr>
              <a:t>Wil in centrum van de belangstelling staan</a:t>
            </a:r>
          </a:p>
          <a:p>
            <a:pPr marL="342900" indent="-342900">
              <a:buFont typeface="Arial" panose="020B0604020202020204" pitchFamily="34" charset="0"/>
              <a:buChar char="•"/>
            </a:pPr>
            <a:r>
              <a:rPr lang="nl-NL" sz="2400" dirty="0">
                <a:latin typeface="Bahnschrift" panose="020B0502040204020203" pitchFamily="34" charset="0"/>
              </a:rPr>
              <a:t>Ongepast seksueel verleidelijk en uitdagend</a:t>
            </a:r>
          </a:p>
          <a:p>
            <a:pPr marL="342900" indent="-342900">
              <a:buFont typeface="Arial" panose="020B0604020202020204" pitchFamily="34" charset="0"/>
              <a:buChar char="•"/>
            </a:pPr>
            <a:r>
              <a:rPr lang="nl-NL" sz="2400" dirty="0">
                <a:latin typeface="Bahnschrift" panose="020B0502040204020203" pitchFamily="34" charset="0"/>
              </a:rPr>
              <a:t>Wisselend en oppervlakkige emotionele uitingen</a:t>
            </a:r>
          </a:p>
        </p:txBody>
      </p:sp>
      <p:sp>
        <p:nvSpPr>
          <p:cNvPr id="7" name="Rechthoek 6"/>
          <p:cNvSpPr/>
          <p:nvPr/>
        </p:nvSpPr>
        <p:spPr>
          <a:xfrm>
            <a:off x="1649774" y="1459485"/>
            <a:ext cx="6932740" cy="707886"/>
          </a:xfrm>
          <a:prstGeom prst="rect">
            <a:avLst/>
          </a:prstGeom>
        </p:spPr>
        <p:txBody>
          <a:bodyPr wrap="square">
            <a:spAutoFit/>
          </a:bodyPr>
          <a:lstStyle/>
          <a:p>
            <a:r>
              <a:rPr lang="nl-NL" sz="4000" dirty="0">
                <a:latin typeface="Bahnschrift" panose="020B0502040204020203" pitchFamily="34" charset="0"/>
              </a:rPr>
              <a:t>Theatrale Persoonlijkheid</a:t>
            </a:r>
            <a:endParaRPr lang="nl-NL" sz="1200" dirty="0">
              <a:latin typeface="Bahnschrift" panose="020B0502040204020203" pitchFamily="34" charset="0"/>
            </a:endParaRPr>
          </a:p>
        </p:txBody>
      </p:sp>
    </p:spTree>
    <p:extLst>
      <p:ext uri="{BB962C8B-B14F-4D97-AF65-F5344CB8AC3E}">
        <p14:creationId xmlns:p14="http://schemas.microsoft.com/office/powerpoint/2010/main" val="3778583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Rechthoek 1"/>
          <p:cNvSpPr/>
          <p:nvPr/>
        </p:nvSpPr>
        <p:spPr>
          <a:xfrm>
            <a:off x="1911246" y="195106"/>
            <a:ext cx="9714696" cy="1384995"/>
          </a:xfrm>
          <a:prstGeom prst="rect">
            <a:avLst/>
          </a:prstGeom>
        </p:spPr>
        <p:txBody>
          <a:bodyPr wrap="square">
            <a:spAutoFit/>
          </a:bodyPr>
          <a:lstStyle/>
          <a:p>
            <a:r>
              <a:rPr lang="nl-NL" sz="2800" b="1" dirty="0">
                <a:latin typeface="Bahnschrift" panose="020B0502040204020203" pitchFamily="34" charset="0"/>
              </a:rPr>
              <a:t>Cluster B:   </a:t>
            </a:r>
          </a:p>
          <a:p>
            <a:r>
              <a:rPr lang="nl-NL" sz="2800" b="1" dirty="0">
                <a:latin typeface="Bahnschrift" panose="020B0502040204020203" pitchFamily="34" charset="0"/>
              </a:rPr>
              <a:t>Theatraal, emotioneel of grillig gedrag. </a:t>
            </a:r>
          </a:p>
          <a:p>
            <a:r>
              <a:rPr lang="nl-NL" sz="2800" b="1" dirty="0">
                <a:latin typeface="Bahnschrift" panose="020B0502040204020203" pitchFamily="34" charset="0"/>
              </a:rPr>
              <a:t>Misbruik maken van anderen</a:t>
            </a:r>
          </a:p>
        </p:txBody>
      </p:sp>
      <p:sp>
        <p:nvSpPr>
          <p:cNvPr id="3" name="Rechthoek 2"/>
          <p:cNvSpPr/>
          <p:nvPr/>
        </p:nvSpPr>
        <p:spPr>
          <a:xfrm>
            <a:off x="1911246" y="1407886"/>
            <a:ext cx="6580682" cy="3847207"/>
          </a:xfrm>
          <a:prstGeom prst="rect">
            <a:avLst/>
          </a:prstGeom>
        </p:spPr>
        <p:txBody>
          <a:bodyPr wrap="square">
            <a:spAutoFit/>
          </a:bodyPr>
          <a:lstStyle/>
          <a:p>
            <a:endParaRPr lang="nl-NL" sz="2400" b="1" dirty="0">
              <a:latin typeface="Bahnschrift" panose="020B0502040204020203" pitchFamily="34" charset="0"/>
            </a:endParaRPr>
          </a:p>
          <a:p>
            <a:r>
              <a:rPr lang="nl-NL" sz="2800" b="1" dirty="0">
                <a:latin typeface="Bahnschrift" panose="020B0502040204020203" pitchFamily="34" charset="0"/>
              </a:rPr>
              <a:t>Narcistische Persoonlijkheid </a:t>
            </a:r>
          </a:p>
          <a:p>
            <a:endParaRPr lang="nl-NL" sz="2400" b="1" dirty="0">
              <a:latin typeface="Bahnschrift" panose="020B0502040204020203" pitchFamily="34" charset="0"/>
            </a:endParaRPr>
          </a:p>
          <a:p>
            <a:pPr marL="342900" indent="-342900">
              <a:buFont typeface="Arial" panose="020B0604020202020204" pitchFamily="34" charset="0"/>
              <a:buChar char="•"/>
            </a:pPr>
            <a:r>
              <a:rPr lang="nl-NL" sz="2400" dirty="0">
                <a:latin typeface="Bahnschrift" panose="020B0502040204020203" pitchFamily="34" charset="0"/>
              </a:rPr>
              <a:t>Grootheidsgevoelens</a:t>
            </a:r>
          </a:p>
          <a:p>
            <a:pPr marL="342900" indent="-342900">
              <a:buFont typeface="Arial" panose="020B0604020202020204" pitchFamily="34" charset="0"/>
              <a:buChar char="•"/>
            </a:pPr>
            <a:r>
              <a:rPr lang="nl-NL" sz="2400" dirty="0">
                <a:latin typeface="Bahnschrift" panose="020B0502040204020203" pitchFamily="34" charset="0"/>
              </a:rPr>
              <a:t>Gebrek aan empathie</a:t>
            </a:r>
          </a:p>
          <a:p>
            <a:pPr marL="342900" indent="-342900">
              <a:buFont typeface="Arial" panose="020B0604020202020204" pitchFamily="34" charset="0"/>
              <a:buChar char="•"/>
            </a:pPr>
            <a:r>
              <a:rPr lang="nl-NL" sz="2400" dirty="0">
                <a:latin typeface="Bahnschrift" panose="020B0502040204020203" pitchFamily="34" charset="0"/>
              </a:rPr>
              <a:t>Opgeblazen gevoel van eigenwaarde</a:t>
            </a:r>
          </a:p>
          <a:p>
            <a:pPr marL="342900" indent="-342900">
              <a:buFont typeface="Arial" panose="020B0604020202020204" pitchFamily="34" charset="0"/>
              <a:buChar char="•"/>
            </a:pPr>
            <a:r>
              <a:rPr lang="nl-NL" sz="2400" dirty="0">
                <a:latin typeface="Bahnschrift" panose="020B0502040204020203" pitchFamily="34" charset="0"/>
              </a:rPr>
              <a:t>Verlangt buitensporige bewondering</a:t>
            </a:r>
          </a:p>
          <a:p>
            <a:pPr marL="342900" indent="-342900">
              <a:buFont typeface="Arial" panose="020B0604020202020204" pitchFamily="34" charset="0"/>
              <a:buChar char="•"/>
            </a:pPr>
            <a:r>
              <a:rPr lang="nl-NL" sz="2400" dirty="0">
                <a:latin typeface="Bahnschrift" panose="020B0502040204020203" pitchFamily="34" charset="0"/>
              </a:rPr>
              <a:t>Fantasieën over onbeperkte macht, genialiteit, succes en schoonheid</a:t>
            </a:r>
          </a:p>
          <a:p>
            <a:pPr marL="342900" indent="-342900">
              <a:buFont typeface="Arial" panose="020B0604020202020204" pitchFamily="34" charset="0"/>
              <a:buChar char="•"/>
            </a:pPr>
            <a:r>
              <a:rPr lang="nl-NL" sz="2400" dirty="0">
                <a:latin typeface="Bahnschrift" panose="020B0502040204020203" pitchFamily="34" charset="0"/>
              </a:rPr>
              <a:t>Misbruikt anderen  </a:t>
            </a:r>
          </a:p>
        </p:txBody>
      </p:sp>
      <p:pic>
        <p:nvPicPr>
          <p:cNvPr id="5" name="Afbeelding 4"/>
          <p:cNvPicPr>
            <a:picLocks noChangeAspect="1"/>
          </p:cNvPicPr>
          <p:nvPr/>
        </p:nvPicPr>
        <p:blipFill>
          <a:blip r:embed="rId2"/>
          <a:stretch>
            <a:fillRect/>
          </a:stretch>
        </p:blipFill>
        <p:spPr>
          <a:xfrm>
            <a:off x="7495082" y="4137037"/>
            <a:ext cx="4492556" cy="2525857"/>
          </a:xfrm>
          <a:prstGeom prst="rect">
            <a:avLst/>
          </a:prstGeom>
        </p:spPr>
      </p:pic>
    </p:spTree>
    <p:extLst>
      <p:ext uri="{BB962C8B-B14F-4D97-AF65-F5344CB8AC3E}">
        <p14:creationId xmlns:p14="http://schemas.microsoft.com/office/powerpoint/2010/main" val="364387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Rechthoek 1"/>
          <p:cNvSpPr/>
          <p:nvPr/>
        </p:nvSpPr>
        <p:spPr>
          <a:xfrm>
            <a:off x="1836549" y="276724"/>
            <a:ext cx="10616339" cy="646331"/>
          </a:xfrm>
          <a:prstGeom prst="rect">
            <a:avLst/>
          </a:prstGeom>
        </p:spPr>
        <p:txBody>
          <a:bodyPr wrap="square">
            <a:spAutoFit/>
          </a:bodyPr>
          <a:lstStyle/>
          <a:p>
            <a:r>
              <a:rPr lang="nl-NL" sz="3600" b="1" dirty="0">
                <a:latin typeface="Bahnschrift" panose="020B0502040204020203" pitchFamily="34" charset="0"/>
              </a:rPr>
              <a:t>Cluster C:   Gespannen of angstig gedrag</a:t>
            </a:r>
            <a:endParaRPr lang="nl-NL" sz="3600" dirty="0">
              <a:latin typeface="Bahnschrift" panose="020B0502040204020203" pitchFamily="34" charset="0"/>
            </a:endParaRPr>
          </a:p>
        </p:txBody>
      </p:sp>
      <p:pic>
        <p:nvPicPr>
          <p:cNvPr id="3" name="Afbeelding 2"/>
          <p:cNvPicPr>
            <a:picLocks noChangeAspect="1"/>
          </p:cNvPicPr>
          <p:nvPr/>
        </p:nvPicPr>
        <p:blipFill>
          <a:blip r:embed="rId2"/>
          <a:stretch>
            <a:fillRect/>
          </a:stretch>
        </p:blipFill>
        <p:spPr>
          <a:xfrm>
            <a:off x="9550698" y="4894288"/>
            <a:ext cx="2262481" cy="1686987"/>
          </a:xfrm>
          <a:prstGeom prst="rect">
            <a:avLst/>
          </a:prstGeom>
        </p:spPr>
      </p:pic>
      <p:sp>
        <p:nvSpPr>
          <p:cNvPr id="4" name="Rechthoek 3"/>
          <p:cNvSpPr/>
          <p:nvPr/>
        </p:nvSpPr>
        <p:spPr>
          <a:xfrm>
            <a:off x="1836549" y="1225689"/>
            <a:ext cx="11778712" cy="4708981"/>
          </a:xfrm>
          <a:prstGeom prst="rect">
            <a:avLst/>
          </a:prstGeom>
        </p:spPr>
        <p:txBody>
          <a:bodyPr wrap="square">
            <a:spAutoFit/>
          </a:bodyPr>
          <a:lstStyle/>
          <a:p>
            <a:r>
              <a:rPr lang="nl-NL" sz="3600" b="1" dirty="0">
                <a:latin typeface="Bahnschrift" panose="020B0502040204020203" pitchFamily="34" charset="0"/>
              </a:rPr>
              <a:t>Ontwijkende Persoonlijkheid </a:t>
            </a:r>
            <a:endParaRPr lang="nl-NL" sz="1200" b="1" dirty="0">
              <a:latin typeface="Bahnschrift" panose="020B0502040204020203" pitchFamily="34" charset="0"/>
            </a:endParaRPr>
          </a:p>
          <a:p>
            <a:endParaRPr lang="nl-NL" sz="1200" b="1" dirty="0">
              <a:latin typeface="Bahnschrift" panose="020B0502040204020203" pitchFamily="34" charset="0"/>
            </a:endParaRPr>
          </a:p>
          <a:p>
            <a:endParaRPr lang="nl-NL" sz="1200" b="1" dirty="0">
              <a:latin typeface="Bahnschrift" panose="020B0502040204020203" pitchFamily="34" charset="0"/>
            </a:endParaRPr>
          </a:p>
          <a:p>
            <a:pPr marL="342900" indent="-342900">
              <a:buFont typeface="Arial" panose="020B0604020202020204" pitchFamily="34" charset="0"/>
              <a:buChar char="•"/>
            </a:pPr>
            <a:r>
              <a:rPr lang="nl-NL" sz="2400" dirty="0">
                <a:latin typeface="Bahnschrift" panose="020B0502040204020203" pitchFamily="34" charset="0"/>
              </a:rPr>
              <a:t>Geremdheid in contact</a:t>
            </a:r>
          </a:p>
          <a:p>
            <a:pPr marL="342900" indent="-342900">
              <a:buFont typeface="Arial" panose="020B0604020202020204" pitchFamily="34" charset="0"/>
              <a:buChar char="•"/>
            </a:pPr>
            <a:r>
              <a:rPr lang="nl-NL" sz="2400" dirty="0">
                <a:latin typeface="Bahnschrift" panose="020B0502040204020203" pitchFamily="34" charset="0"/>
              </a:rPr>
              <a:t>Gevoel van tekortschieten</a:t>
            </a:r>
          </a:p>
          <a:p>
            <a:pPr marL="342900" indent="-342900">
              <a:buFont typeface="Arial" panose="020B0604020202020204" pitchFamily="34" charset="0"/>
              <a:buChar char="•"/>
            </a:pPr>
            <a:r>
              <a:rPr lang="nl-NL" sz="2400" dirty="0">
                <a:latin typeface="Bahnschrift" panose="020B0502040204020203" pitchFamily="34" charset="0"/>
              </a:rPr>
              <a:t>Overgevoeligheid voor een negatief oordeel</a:t>
            </a:r>
          </a:p>
          <a:p>
            <a:pPr marL="342900" indent="-342900">
              <a:buFont typeface="Arial" panose="020B0604020202020204" pitchFamily="34" charset="0"/>
              <a:buChar char="•"/>
            </a:pPr>
            <a:r>
              <a:rPr lang="nl-NL" sz="2400" dirty="0">
                <a:latin typeface="Bahnschrift" panose="020B0502040204020203" pitchFamily="34" charset="0"/>
              </a:rPr>
              <a:t>Terughoudend binnen intieme relaties</a:t>
            </a:r>
          </a:p>
          <a:p>
            <a:pPr marL="342900" indent="-342900">
              <a:buFont typeface="Arial" panose="020B0604020202020204" pitchFamily="34" charset="0"/>
              <a:buChar char="•"/>
            </a:pPr>
            <a:r>
              <a:rPr lang="nl-NL" sz="2400" dirty="0">
                <a:latin typeface="Bahnschrift" panose="020B0502040204020203" pitchFamily="34" charset="0"/>
              </a:rPr>
              <a:t>Vermijdt beroepsmatige activiteiten die belangrijke intermenselijke </a:t>
            </a:r>
          </a:p>
          <a:p>
            <a:r>
              <a:rPr lang="nl-NL" sz="2400" dirty="0">
                <a:latin typeface="Bahnschrift" panose="020B0502040204020203" pitchFamily="34" charset="0"/>
              </a:rPr>
              <a:t>      contacten met zich meebrengen</a:t>
            </a:r>
          </a:p>
          <a:p>
            <a:pPr marL="342900" indent="-342900">
              <a:buFont typeface="Arial" panose="020B0604020202020204" pitchFamily="34" charset="0"/>
              <a:buChar char="•"/>
            </a:pPr>
            <a:r>
              <a:rPr lang="nl-NL" sz="2400" dirty="0">
                <a:latin typeface="Bahnschrift" panose="020B0502040204020203" pitchFamily="34" charset="0"/>
              </a:rPr>
              <a:t>Gepreoccupeerd met de gedachte in sociale situaties bekritiseerd of </a:t>
            </a:r>
          </a:p>
          <a:p>
            <a:r>
              <a:rPr lang="nl-NL" sz="2400" dirty="0">
                <a:latin typeface="Bahnschrift" panose="020B0502040204020203" pitchFamily="34" charset="0"/>
              </a:rPr>
              <a:t>      afgewezen te worden </a:t>
            </a:r>
          </a:p>
          <a:p>
            <a:endParaRPr lang="nl-NL" sz="1200" b="1" dirty="0">
              <a:latin typeface="Bahnschrift" panose="020B0502040204020203" pitchFamily="34" charset="0"/>
            </a:endParaRPr>
          </a:p>
          <a:p>
            <a:r>
              <a:rPr lang="nl-NL" sz="3600" b="1" dirty="0">
                <a:latin typeface="Bahnschrift" panose="020B0502040204020203" pitchFamily="34" charset="0"/>
              </a:rPr>
              <a:t> </a:t>
            </a:r>
          </a:p>
        </p:txBody>
      </p:sp>
    </p:spTree>
    <p:extLst>
      <p:ext uri="{BB962C8B-B14F-4D97-AF65-F5344CB8AC3E}">
        <p14:creationId xmlns:p14="http://schemas.microsoft.com/office/powerpoint/2010/main" val="3456919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Rechthoek 1"/>
          <p:cNvSpPr/>
          <p:nvPr/>
        </p:nvSpPr>
        <p:spPr>
          <a:xfrm>
            <a:off x="1671402" y="232475"/>
            <a:ext cx="9704353" cy="707886"/>
          </a:xfrm>
          <a:prstGeom prst="rect">
            <a:avLst/>
          </a:prstGeom>
        </p:spPr>
        <p:txBody>
          <a:bodyPr wrap="square">
            <a:spAutoFit/>
          </a:bodyPr>
          <a:lstStyle/>
          <a:p>
            <a:r>
              <a:rPr lang="nl-NL" sz="4000" b="1" dirty="0">
                <a:latin typeface="Bahnschrift" panose="020B0502040204020203" pitchFamily="34" charset="0"/>
              </a:rPr>
              <a:t>Cluster C:   Gespannen of angstig gedrag</a:t>
            </a:r>
            <a:endParaRPr lang="nl-NL" sz="4000" dirty="0">
              <a:latin typeface="Bahnschrift" panose="020B0502040204020203" pitchFamily="34" charset="0"/>
            </a:endParaRPr>
          </a:p>
        </p:txBody>
      </p:sp>
      <p:sp>
        <p:nvSpPr>
          <p:cNvPr id="3" name="Rechthoek 2"/>
          <p:cNvSpPr/>
          <p:nvPr/>
        </p:nvSpPr>
        <p:spPr>
          <a:xfrm>
            <a:off x="1671234" y="1196963"/>
            <a:ext cx="8849532" cy="646331"/>
          </a:xfrm>
          <a:prstGeom prst="rect">
            <a:avLst/>
          </a:prstGeom>
        </p:spPr>
        <p:txBody>
          <a:bodyPr wrap="square">
            <a:spAutoFit/>
          </a:bodyPr>
          <a:lstStyle/>
          <a:p>
            <a:r>
              <a:rPr lang="nl-NL" sz="3600" b="1" dirty="0">
                <a:latin typeface="Bahnschrift" panose="020B0502040204020203" pitchFamily="34" charset="0"/>
              </a:rPr>
              <a:t>Afhankelijke Persoonlijkheid</a:t>
            </a:r>
            <a:endParaRPr lang="nl-NL" sz="800" b="1" dirty="0">
              <a:latin typeface="Bahnschrift" panose="020B0502040204020203" pitchFamily="34" charset="0"/>
            </a:endParaRPr>
          </a:p>
        </p:txBody>
      </p:sp>
      <p:pic>
        <p:nvPicPr>
          <p:cNvPr id="5" name="Afbeelding 4"/>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500"/>
                    </a14:imgEffect>
                  </a14:imgLayer>
                </a14:imgProps>
              </a:ext>
            </a:extLst>
          </a:blip>
          <a:stretch>
            <a:fillRect/>
          </a:stretch>
        </p:blipFill>
        <p:spPr>
          <a:xfrm>
            <a:off x="8926643" y="3623390"/>
            <a:ext cx="2556548" cy="2556548"/>
          </a:xfrm>
          <a:prstGeom prst="rect">
            <a:avLst/>
          </a:prstGeom>
          <a:solidFill>
            <a:srgbClr val="FFFFFF">
              <a:shade val="85000"/>
            </a:srgbClr>
          </a:solidFill>
          <a:ln w="190500" cap="rnd">
            <a:solidFill>
              <a:srgbClr val="FFFFFF"/>
            </a:solidFill>
          </a:ln>
          <a:effectLst>
            <a:glow rad="127000">
              <a:schemeClr val="bg1">
                <a:lumMod val="75000"/>
                <a:alpha val="26000"/>
              </a:schemeClr>
            </a:glow>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kstvak 5"/>
          <p:cNvSpPr txBox="1"/>
          <p:nvPr/>
        </p:nvSpPr>
        <p:spPr>
          <a:xfrm>
            <a:off x="1671234" y="2099896"/>
            <a:ext cx="9076714" cy="3046988"/>
          </a:xfrm>
          <a:prstGeom prst="rect">
            <a:avLst/>
          </a:prstGeom>
          <a:noFill/>
        </p:spPr>
        <p:txBody>
          <a:bodyPr wrap="square" rtlCol="0">
            <a:spAutoFit/>
          </a:bodyPr>
          <a:lstStyle/>
          <a:p>
            <a:pPr marL="342900" indent="-342900">
              <a:buFont typeface="Arial" panose="020B0604020202020204" pitchFamily="34" charset="0"/>
              <a:buChar char="•"/>
            </a:pPr>
            <a:r>
              <a:rPr lang="nl-NL" sz="2400" dirty="0">
                <a:latin typeface="Bahnschrift" panose="020B0502040204020203" pitchFamily="34" charset="0"/>
              </a:rPr>
              <a:t>Buitensporige behoefte om verzorgd te worden hetgeen leidt tot onderworpen of vastklampend gedrag </a:t>
            </a:r>
          </a:p>
          <a:p>
            <a:pPr marL="342900" indent="-342900">
              <a:buFont typeface="Arial" panose="020B0604020202020204" pitchFamily="34" charset="0"/>
              <a:buChar char="•"/>
            </a:pPr>
            <a:r>
              <a:rPr lang="nl-NL" sz="2400" dirty="0">
                <a:latin typeface="Bahnschrift" panose="020B0502040204020203" pitchFamily="34" charset="0"/>
              </a:rPr>
              <a:t>Moeilijk beslissingen te nemen</a:t>
            </a:r>
          </a:p>
          <a:p>
            <a:pPr marL="342900" indent="-342900">
              <a:buFont typeface="Arial" panose="020B0604020202020204" pitchFamily="34" charset="0"/>
              <a:buChar char="•"/>
            </a:pPr>
            <a:r>
              <a:rPr lang="nl-NL" sz="2400" dirty="0">
                <a:latin typeface="Bahnschrift" panose="020B0502040204020203" pitchFamily="34" charset="0"/>
              </a:rPr>
              <a:t>Laat anderen verantwoordelijkheid nemen</a:t>
            </a:r>
          </a:p>
          <a:p>
            <a:pPr marL="342900" indent="-342900">
              <a:buFont typeface="Arial" panose="020B0604020202020204" pitchFamily="34" charset="0"/>
              <a:buChar char="•"/>
            </a:pPr>
            <a:r>
              <a:rPr lang="nl-NL" sz="2400" dirty="0">
                <a:latin typeface="Bahnschrift" panose="020B0502040204020203" pitchFamily="34" charset="0"/>
              </a:rPr>
              <a:t>Komt niet uit voor zijn of haar mening</a:t>
            </a:r>
          </a:p>
          <a:p>
            <a:pPr marL="342900" indent="-342900">
              <a:buFont typeface="Arial" panose="020B0604020202020204" pitchFamily="34" charset="0"/>
              <a:buChar char="•"/>
            </a:pPr>
            <a:r>
              <a:rPr lang="nl-NL" sz="2400" dirty="0">
                <a:latin typeface="Bahnschrift" panose="020B0502040204020203" pitchFamily="34" charset="0"/>
              </a:rPr>
              <a:t>Zoekt relatie om verzorgd te worden</a:t>
            </a:r>
          </a:p>
          <a:p>
            <a:pPr marL="342900" indent="-342900">
              <a:buFont typeface="Arial" panose="020B0604020202020204" pitchFamily="34" charset="0"/>
              <a:buChar char="•"/>
            </a:pPr>
            <a:r>
              <a:rPr lang="nl-NL" sz="2400" dirty="0">
                <a:latin typeface="Bahnschrift" panose="020B0502040204020203" pitchFamily="34" charset="0"/>
              </a:rPr>
              <a:t>Denkt overal alleen voor te staan</a:t>
            </a:r>
          </a:p>
          <a:p>
            <a:endParaRPr lang="nl-NL" sz="2400" dirty="0">
              <a:latin typeface="Bahnschrift" panose="020B0502040204020203" pitchFamily="34" charset="0"/>
            </a:endParaRPr>
          </a:p>
        </p:txBody>
      </p:sp>
    </p:spTree>
    <p:extLst>
      <p:ext uri="{BB962C8B-B14F-4D97-AF65-F5344CB8AC3E}">
        <p14:creationId xmlns:p14="http://schemas.microsoft.com/office/powerpoint/2010/main" val="609440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Rechthoek 1"/>
          <p:cNvSpPr/>
          <p:nvPr/>
        </p:nvSpPr>
        <p:spPr>
          <a:xfrm>
            <a:off x="1699051" y="156871"/>
            <a:ext cx="9789277" cy="707886"/>
          </a:xfrm>
          <a:prstGeom prst="rect">
            <a:avLst/>
          </a:prstGeom>
        </p:spPr>
        <p:txBody>
          <a:bodyPr wrap="square">
            <a:spAutoFit/>
          </a:bodyPr>
          <a:lstStyle/>
          <a:p>
            <a:r>
              <a:rPr lang="nl-NL" sz="4000" b="1" dirty="0">
                <a:latin typeface="Bahnschrift" panose="020B0502040204020203" pitchFamily="34" charset="0"/>
              </a:rPr>
              <a:t>Cluster C:   Gespannen of angstig gedrag</a:t>
            </a:r>
            <a:endParaRPr lang="nl-NL" sz="4000" dirty="0">
              <a:latin typeface="Bahnschrift" panose="020B0502040204020203" pitchFamily="34" charset="0"/>
            </a:endParaRPr>
          </a:p>
        </p:txBody>
      </p:sp>
      <p:sp>
        <p:nvSpPr>
          <p:cNvPr id="3" name="Rechthoek 2"/>
          <p:cNvSpPr/>
          <p:nvPr/>
        </p:nvSpPr>
        <p:spPr>
          <a:xfrm>
            <a:off x="1699051" y="973107"/>
            <a:ext cx="8924238" cy="646331"/>
          </a:xfrm>
          <a:prstGeom prst="rect">
            <a:avLst/>
          </a:prstGeom>
        </p:spPr>
        <p:txBody>
          <a:bodyPr wrap="none">
            <a:spAutoFit/>
          </a:bodyPr>
          <a:lstStyle/>
          <a:p>
            <a:r>
              <a:rPr lang="nl-NL" sz="3600" b="1" dirty="0">
                <a:latin typeface="Bahnschrift" panose="020B0502040204020203" pitchFamily="34" charset="0"/>
              </a:rPr>
              <a:t>Obsessieve Compulsieve Persoonlijkheid </a:t>
            </a:r>
            <a:endParaRPr lang="nl-NL" sz="1200" b="1" dirty="0">
              <a:latin typeface="Bahnschrift" panose="020B0502040204020203" pitchFamily="34" charset="0"/>
            </a:endParaRPr>
          </a:p>
        </p:txBody>
      </p:sp>
      <p:pic>
        <p:nvPicPr>
          <p:cNvPr id="5" name="Afbeelding 4"/>
          <p:cNvPicPr>
            <a:picLocks noChangeAspect="1"/>
          </p:cNvPicPr>
          <p:nvPr/>
        </p:nvPicPr>
        <p:blipFill>
          <a:blip r:embed="rId2"/>
          <a:stretch>
            <a:fillRect/>
          </a:stretch>
        </p:blipFill>
        <p:spPr>
          <a:xfrm>
            <a:off x="7532556" y="3680705"/>
            <a:ext cx="4322141" cy="2883777"/>
          </a:xfrm>
          <a:prstGeom prst="rect">
            <a:avLst/>
          </a:prstGeom>
        </p:spPr>
      </p:pic>
      <p:sp>
        <p:nvSpPr>
          <p:cNvPr id="6" name="Tekstvak 5"/>
          <p:cNvSpPr txBox="1"/>
          <p:nvPr/>
        </p:nvSpPr>
        <p:spPr>
          <a:xfrm>
            <a:off x="1699051" y="1917945"/>
            <a:ext cx="9588542" cy="1200329"/>
          </a:xfrm>
          <a:prstGeom prst="rect">
            <a:avLst/>
          </a:prstGeom>
          <a:noFill/>
        </p:spPr>
        <p:txBody>
          <a:bodyPr wrap="square" rtlCol="0">
            <a:spAutoFit/>
          </a:bodyPr>
          <a:lstStyle/>
          <a:p>
            <a:pPr marL="342900" indent="-342900">
              <a:buFont typeface="Arial" panose="020B0604020202020204" pitchFamily="34" charset="0"/>
              <a:buChar char="•"/>
            </a:pPr>
            <a:r>
              <a:rPr lang="nl-NL" sz="2400" dirty="0">
                <a:latin typeface="Bahnschrift" panose="020B0502040204020203" pitchFamily="34" charset="0"/>
              </a:rPr>
              <a:t>Preoccupatie met ordelijkheid, perfectionisme, beheersing van psychische en intermenselijke processen ten koste van soepelheid, openheid, efficiëntie.</a:t>
            </a:r>
          </a:p>
        </p:txBody>
      </p:sp>
      <p:sp>
        <p:nvSpPr>
          <p:cNvPr id="7" name="Tekstvak 6"/>
          <p:cNvSpPr txBox="1"/>
          <p:nvPr/>
        </p:nvSpPr>
        <p:spPr>
          <a:xfrm>
            <a:off x="1699051" y="3177295"/>
            <a:ext cx="10145739" cy="1569660"/>
          </a:xfrm>
          <a:prstGeom prst="rect">
            <a:avLst/>
          </a:prstGeom>
          <a:noFill/>
        </p:spPr>
        <p:txBody>
          <a:bodyPr wrap="square" rtlCol="0">
            <a:spAutoFit/>
          </a:bodyPr>
          <a:lstStyle/>
          <a:p>
            <a:pPr marL="342900" indent="-342900">
              <a:buFont typeface="Arial" panose="020B0604020202020204" pitchFamily="34" charset="0"/>
              <a:buChar char="•"/>
            </a:pPr>
            <a:r>
              <a:rPr lang="nl-NL" sz="2400" dirty="0">
                <a:latin typeface="Bahnschrift" panose="020B0502040204020203" pitchFamily="34" charset="0"/>
              </a:rPr>
              <a:t>Vooringenomen met lijsten, details, regels, ordening, organisatie en </a:t>
            </a:r>
          </a:p>
          <a:p>
            <a:r>
              <a:rPr lang="nl-NL" sz="2400" dirty="0">
                <a:latin typeface="Bahnschrift" panose="020B0502040204020203" pitchFamily="34" charset="0"/>
              </a:rPr>
              <a:t>       schema’s. </a:t>
            </a:r>
          </a:p>
          <a:p>
            <a:pPr marL="342900" indent="-342900">
              <a:buFont typeface="Arial" panose="020B0604020202020204" pitchFamily="34" charset="0"/>
              <a:buChar char="•"/>
            </a:pPr>
            <a:r>
              <a:rPr lang="nl-NL" sz="2400" dirty="0">
                <a:latin typeface="Bahnschrift" panose="020B0502040204020203" pitchFamily="34" charset="0"/>
              </a:rPr>
              <a:t>Overdreven gewetensvol, nauwgezet, </a:t>
            </a:r>
          </a:p>
          <a:p>
            <a:r>
              <a:rPr lang="nl-NL" sz="2400" dirty="0">
                <a:latin typeface="Bahnschrift" panose="020B0502040204020203" pitchFamily="34" charset="0"/>
              </a:rPr>
              <a:t>       star, koppig en gierig.</a:t>
            </a:r>
          </a:p>
        </p:txBody>
      </p:sp>
    </p:spTree>
    <p:extLst>
      <p:ext uri="{BB962C8B-B14F-4D97-AF65-F5344CB8AC3E}">
        <p14:creationId xmlns:p14="http://schemas.microsoft.com/office/powerpoint/2010/main" val="3805309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kstvak 1"/>
          <p:cNvSpPr txBox="1"/>
          <p:nvPr/>
        </p:nvSpPr>
        <p:spPr>
          <a:xfrm>
            <a:off x="1603186" y="261563"/>
            <a:ext cx="10388946" cy="5016758"/>
          </a:xfrm>
          <a:prstGeom prst="rect">
            <a:avLst/>
          </a:prstGeom>
          <a:noFill/>
        </p:spPr>
        <p:txBody>
          <a:bodyPr wrap="square" rtlCol="0">
            <a:spAutoFit/>
          </a:bodyPr>
          <a:lstStyle/>
          <a:p>
            <a:r>
              <a:rPr lang="nl-NL" sz="4000" b="1" dirty="0">
                <a:latin typeface="Bahnschrift" panose="020B0502040204020203" pitchFamily="34" charset="0"/>
              </a:rPr>
              <a:t>Tot Slot: </a:t>
            </a:r>
          </a:p>
          <a:p>
            <a:r>
              <a:rPr lang="nl-NL" sz="2400" dirty="0">
                <a:latin typeface="Bahnschrift" panose="020B0502040204020203" pitchFamily="34" charset="0"/>
              </a:rPr>
              <a:t>Kwetsbaarheid hoort bij mensen. </a:t>
            </a:r>
          </a:p>
          <a:p>
            <a:endParaRPr lang="nl-NL" sz="2400" dirty="0">
              <a:latin typeface="Bahnschrift" panose="020B0502040204020203" pitchFamily="34" charset="0"/>
            </a:endParaRPr>
          </a:p>
          <a:p>
            <a:r>
              <a:rPr lang="nl-NL" sz="2400" dirty="0">
                <a:latin typeface="Bahnschrift" panose="020B0502040204020203" pitchFamily="34" charset="0"/>
              </a:rPr>
              <a:t>Herken het afwijkende in de mens en laat het een begin zijn van contact, in plaats van het te veroordelen.</a:t>
            </a:r>
          </a:p>
          <a:p>
            <a:endParaRPr lang="nl-NL" sz="2400" dirty="0">
              <a:latin typeface="Bahnschrift" panose="020B0502040204020203" pitchFamily="34" charset="0"/>
            </a:endParaRPr>
          </a:p>
          <a:p>
            <a:r>
              <a:rPr lang="nl-NL" sz="2400" dirty="0">
                <a:latin typeface="Bahnschrift" panose="020B0502040204020203" pitchFamily="34" charset="0"/>
              </a:rPr>
              <a:t>Persoonlijkheidsstoornissen hebben de wereld veel leed bezorgd </a:t>
            </a:r>
          </a:p>
          <a:p>
            <a:r>
              <a:rPr lang="nl-NL" sz="2400" dirty="0">
                <a:latin typeface="Bahnschrift" panose="020B0502040204020203" pitchFamily="34" charset="0"/>
              </a:rPr>
              <a:t>maar ook veel diversiteit.</a:t>
            </a:r>
          </a:p>
          <a:p>
            <a:endParaRPr lang="nl-NL" sz="2400" dirty="0">
              <a:latin typeface="Bahnschrift" panose="020B0502040204020203" pitchFamily="34" charset="0"/>
            </a:endParaRPr>
          </a:p>
          <a:p>
            <a:r>
              <a:rPr lang="nl-NL" sz="2400" dirty="0">
                <a:latin typeface="Bahnschrift" panose="020B0502040204020203" pitchFamily="34" charset="0"/>
              </a:rPr>
              <a:t>En stel je toch voor hoe de wereld er uit zou zien als iedereen, </a:t>
            </a:r>
          </a:p>
          <a:p>
            <a:r>
              <a:rPr lang="nl-NL" sz="2400" dirty="0">
                <a:latin typeface="Bahnschrift" panose="020B0502040204020203" pitchFamily="34" charset="0"/>
              </a:rPr>
              <a:t>naast jou, ook perfect was……..</a:t>
            </a:r>
          </a:p>
          <a:p>
            <a:endParaRPr lang="nl-NL" sz="4000" dirty="0">
              <a:latin typeface="Bahnschrift" panose="020B0502040204020203" pitchFamily="34" charset="0"/>
            </a:endParaRPr>
          </a:p>
        </p:txBody>
      </p:sp>
      <p:pic>
        <p:nvPicPr>
          <p:cNvPr id="4" name="Afbeelding 3">
            <a:extLst>
              <a:ext uri="{FF2B5EF4-FFF2-40B4-BE49-F238E27FC236}">
                <a16:creationId xmlns:a16="http://schemas.microsoft.com/office/drawing/2014/main" id="{A2E60C32-B215-4A42-85EA-6BFF5EF63F37}"/>
              </a:ext>
            </a:extLst>
          </p:cNvPr>
          <p:cNvPicPr>
            <a:picLocks noChangeAspect="1"/>
          </p:cNvPicPr>
          <p:nvPr/>
        </p:nvPicPr>
        <p:blipFill>
          <a:blip r:embed="rId2"/>
          <a:stretch>
            <a:fillRect/>
          </a:stretch>
        </p:blipFill>
        <p:spPr>
          <a:xfrm>
            <a:off x="3375285" y="4755703"/>
            <a:ext cx="5441430" cy="1840734"/>
          </a:xfrm>
          <a:prstGeom prst="rect">
            <a:avLst/>
          </a:prstGeom>
        </p:spPr>
      </p:pic>
    </p:spTree>
    <p:extLst>
      <p:ext uri="{BB962C8B-B14F-4D97-AF65-F5344CB8AC3E}">
        <p14:creationId xmlns:p14="http://schemas.microsoft.com/office/powerpoint/2010/main" val="4244856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484311" y="685801"/>
            <a:ext cx="10018713" cy="730770"/>
          </a:xfrm>
        </p:spPr>
        <p:txBody>
          <a:bodyPr>
            <a:normAutofit fontScale="90000"/>
          </a:bodyPr>
          <a:lstStyle/>
          <a:p>
            <a:br>
              <a:rPr lang="nl-NL" dirty="0"/>
            </a:br>
            <a:endParaRPr lang="nl-NL" dirty="0">
              <a:latin typeface="Book Antiqua" panose="02040602050305030304" pitchFamily="18" charset="0"/>
            </a:endParaRPr>
          </a:p>
        </p:txBody>
      </p:sp>
      <p:pic>
        <p:nvPicPr>
          <p:cNvPr id="10" name="Graphic 9">
            <a:extLst>
              <a:ext uri="{FF2B5EF4-FFF2-40B4-BE49-F238E27FC236}">
                <a16:creationId xmlns:a16="http://schemas.microsoft.com/office/drawing/2014/main" id="{876CE347-173F-4905-8502-34CE4F6AC6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344" y="2300989"/>
            <a:ext cx="3047999" cy="304799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5" name="Tijdelijke aanduiding voor inhoud 4"/>
          <p:cNvSpPr>
            <a:spLocks noGrp="1"/>
          </p:cNvSpPr>
          <p:nvPr>
            <p:ph idx="1"/>
          </p:nvPr>
        </p:nvSpPr>
        <p:spPr>
          <a:xfrm>
            <a:off x="4991723" y="2300989"/>
            <a:ext cx="6805535" cy="3605136"/>
          </a:xfrm>
        </p:spPr>
        <p:txBody>
          <a:bodyPr anchor="t">
            <a:normAutofit lnSpcReduction="10000"/>
          </a:bodyPr>
          <a:lstStyle/>
          <a:p>
            <a:pPr marL="0" indent="0">
              <a:lnSpc>
                <a:spcPct val="90000"/>
              </a:lnSpc>
              <a:buNone/>
            </a:pPr>
            <a:r>
              <a:rPr lang="nl-NL" dirty="0">
                <a:latin typeface="Bahnschrift" panose="020B0502040204020203" pitchFamily="34" charset="0"/>
              </a:rPr>
              <a:t>Sommige mensen raken door hun persoonlijkheid voortdurend in de problemen, of bezorgen hun omgeving overlast. </a:t>
            </a:r>
          </a:p>
          <a:p>
            <a:pPr marL="0" indent="0">
              <a:lnSpc>
                <a:spcPct val="90000"/>
              </a:lnSpc>
              <a:buNone/>
            </a:pPr>
            <a:r>
              <a:rPr lang="nl-NL" dirty="0">
                <a:latin typeface="Bahnschrift" panose="020B0502040204020203" pitchFamily="34" charset="0"/>
              </a:rPr>
              <a:t>Ze lopen steeds op dezelfde manier vast, in hun werk, hun studie, in vriendschappen en in intieme relaties. </a:t>
            </a:r>
          </a:p>
          <a:p>
            <a:pPr marL="0" indent="0">
              <a:lnSpc>
                <a:spcPct val="90000"/>
              </a:lnSpc>
              <a:buNone/>
            </a:pPr>
            <a:r>
              <a:rPr lang="nl-NL" dirty="0">
                <a:latin typeface="Bahnschrift" panose="020B0502040204020203" pitchFamily="34" charset="0"/>
              </a:rPr>
              <a:t>Ze zijn nauwelijks in staat om hun gedrag aan te passen aan veranderende omstandigheden waardoor mensen hen vaak dwingend of star vinden.</a:t>
            </a:r>
          </a:p>
          <a:p>
            <a:pPr>
              <a:lnSpc>
                <a:spcPct val="90000"/>
              </a:lnSpc>
            </a:pPr>
            <a:endParaRPr lang="nl-NL" dirty="0">
              <a:latin typeface="Bahnschrift" panose="020B0502040204020203" pitchFamily="34" charset="0"/>
            </a:endParaRPr>
          </a:p>
        </p:txBody>
      </p:sp>
      <p:sp>
        <p:nvSpPr>
          <p:cNvPr id="6" name="Rechthoek 5"/>
          <p:cNvSpPr/>
          <p:nvPr/>
        </p:nvSpPr>
        <p:spPr>
          <a:xfrm>
            <a:off x="1592344" y="756947"/>
            <a:ext cx="6277492" cy="954107"/>
          </a:xfrm>
          <a:prstGeom prst="rect">
            <a:avLst/>
          </a:prstGeom>
        </p:spPr>
        <p:txBody>
          <a:bodyPr wrap="square">
            <a:spAutoFit/>
          </a:bodyPr>
          <a:lstStyle/>
          <a:p>
            <a:pPr>
              <a:spcAft>
                <a:spcPts val="600"/>
              </a:spcAft>
            </a:pPr>
            <a:r>
              <a:rPr lang="nl-NL" sz="2800" b="1" dirty="0">
                <a:latin typeface="Bahnschrift" panose="020B0502040204020203" pitchFamily="34" charset="0"/>
              </a:rPr>
              <a:t>Algemene omschrijving Persoonlijkheidsstoornissen</a:t>
            </a:r>
          </a:p>
        </p:txBody>
      </p:sp>
    </p:spTree>
    <p:extLst>
      <p:ext uri="{BB962C8B-B14F-4D97-AF65-F5344CB8AC3E}">
        <p14:creationId xmlns:p14="http://schemas.microsoft.com/office/powerpoint/2010/main" val="2427021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el 1"/>
          <p:cNvSpPr>
            <a:spLocks noGrp="1"/>
          </p:cNvSpPr>
          <p:nvPr>
            <p:ph type="title"/>
          </p:nvPr>
        </p:nvSpPr>
        <p:spPr>
          <a:xfrm>
            <a:off x="239486" y="685800"/>
            <a:ext cx="2935497" cy="5105400"/>
          </a:xfrm>
        </p:spPr>
        <p:txBody>
          <a:bodyPr>
            <a:normAutofit/>
          </a:bodyPr>
          <a:lstStyle/>
          <a:p>
            <a:r>
              <a:rPr lang="nl-NL" sz="3100" dirty="0">
                <a:solidFill>
                  <a:srgbClr val="FFFFFF"/>
                </a:solidFill>
                <a:latin typeface="Bahnschrift" panose="020B0502040204020203" pitchFamily="34" charset="0"/>
              </a:rPr>
              <a:t> Algemene diagnostische criteria volgens de DSM</a:t>
            </a: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Tijdelijke aanduiding voor inhoud 2">
            <a:extLst>
              <a:ext uri="{FF2B5EF4-FFF2-40B4-BE49-F238E27FC236}">
                <a16:creationId xmlns:a16="http://schemas.microsoft.com/office/drawing/2014/main" id="{6ACE281D-E6B3-4960-847B-A4958D0C1401}"/>
              </a:ext>
            </a:extLst>
          </p:cNvPr>
          <p:cNvGraphicFramePr>
            <a:graphicFrameLocks noGrp="1"/>
          </p:cNvGraphicFramePr>
          <p:nvPr>
            <p:ph idx="1"/>
            <p:extLst>
              <p:ext uri="{D42A27DB-BD31-4B8C-83A1-F6EECF244321}">
                <p14:modId xmlns:p14="http://schemas.microsoft.com/office/powerpoint/2010/main" val="127682399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2196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grpSp>
        <p:nvGrpSpPr>
          <p:cNvPr id="30" name="Group 9">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1"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3"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31" name="Rectangle 17">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9">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21"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2"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3"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4"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5"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6"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el 1"/>
          <p:cNvSpPr>
            <a:spLocks noGrp="1"/>
          </p:cNvSpPr>
          <p:nvPr>
            <p:ph type="title"/>
          </p:nvPr>
        </p:nvSpPr>
        <p:spPr>
          <a:xfrm>
            <a:off x="5448299" y="1380068"/>
            <a:ext cx="6054723" cy="2616199"/>
          </a:xfrm>
        </p:spPr>
        <p:txBody>
          <a:bodyPr vert="horz" lIns="91440" tIns="45720" rIns="91440" bIns="45720" rtlCol="0" anchor="b">
            <a:normAutofit fontScale="90000"/>
          </a:bodyPr>
          <a:lstStyle/>
          <a:p>
            <a:pPr marL="514350" indent="-514350" algn="l">
              <a:lnSpc>
                <a:spcPct val="90000"/>
              </a:lnSpc>
            </a:pPr>
            <a:br>
              <a:rPr lang="en-US" sz="2000" b="1" dirty="0">
                <a:latin typeface="Bahnschrift" panose="020B0502040204020203" pitchFamily="34" charset="0"/>
              </a:rPr>
            </a:br>
            <a:br>
              <a:rPr lang="en-US" sz="2000" b="1" dirty="0">
                <a:latin typeface="Bahnschrift" panose="020B0502040204020203" pitchFamily="34" charset="0"/>
              </a:rPr>
            </a:br>
            <a:r>
              <a:rPr lang="en-US" sz="2000" dirty="0" err="1">
                <a:latin typeface="Bahnschrift" panose="020B0502040204020203" pitchFamily="34" charset="0"/>
              </a:rPr>
              <a:t>Beschrijving</a:t>
            </a:r>
            <a:r>
              <a:rPr lang="en-US" sz="2000" dirty="0">
                <a:latin typeface="Bahnschrift" panose="020B0502040204020203" pitchFamily="34" charset="0"/>
              </a:rPr>
              <a:t> </a:t>
            </a:r>
            <a:r>
              <a:rPr lang="en-US" sz="2000" dirty="0" err="1">
                <a:latin typeface="Bahnschrift" panose="020B0502040204020203" pitchFamily="34" charset="0"/>
              </a:rPr>
              <a:t>volgens</a:t>
            </a:r>
            <a:r>
              <a:rPr lang="en-US" sz="2000" dirty="0">
                <a:latin typeface="Bahnschrift" panose="020B0502040204020203" pitchFamily="34" charset="0"/>
              </a:rPr>
              <a:t> de DSM</a:t>
            </a:r>
            <a:br>
              <a:rPr lang="en-US" sz="2000" b="1" dirty="0">
                <a:latin typeface="Bahnschrift" panose="020B0502040204020203" pitchFamily="34" charset="0"/>
              </a:rPr>
            </a:br>
            <a:r>
              <a:rPr lang="en-US" sz="2000" b="1" dirty="0">
                <a:latin typeface="Bahnschrift" panose="020B0502040204020203" pitchFamily="34" charset="0"/>
              </a:rPr>
              <a:t>1. </a:t>
            </a:r>
            <a:r>
              <a:rPr lang="en-US" sz="2000" b="1" dirty="0" err="1">
                <a:latin typeface="Bahnschrift" panose="020B0502040204020203" pitchFamily="34" charset="0"/>
              </a:rPr>
              <a:t>Cognities</a:t>
            </a:r>
            <a:r>
              <a:rPr lang="en-US" sz="2000" b="1" dirty="0">
                <a:latin typeface="Bahnschrift" panose="020B0502040204020203" pitchFamily="34" charset="0"/>
              </a:rPr>
              <a:t>: </a:t>
            </a:r>
            <a:br>
              <a:rPr lang="en-US" sz="2000" dirty="0">
                <a:latin typeface="Bahnschrift" panose="020B0502040204020203" pitchFamily="34" charset="0"/>
              </a:rPr>
            </a:br>
            <a:br>
              <a:rPr lang="en-US" sz="2000" dirty="0">
                <a:latin typeface="Bahnschrift" panose="020B0502040204020203" pitchFamily="34" charset="0"/>
              </a:rPr>
            </a:br>
            <a:r>
              <a:rPr lang="en-US" sz="2000" dirty="0">
                <a:latin typeface="Bahnschrift" panose="020B0502040204020203" pitchFamily="34" charset="0"/>
              </a:rPr>
              <a:t>De </a:t>
            </a:r>
            <a:r>
              <a:rPr lang="en-US" sz="2000" dirty="0" err="1">
                <a:latin typeface="Bahnschrift" panose="020B0502040204020203" pitchFamily="34" charset="0"/>
              </a:rPr>
              <a:t>manier</a:t>
            </a:r>
            <a:r>
              <a:rPr lang="en-US" sz="2000" dirty="0">
                <a:latin typeface="Bahnschrift" panose="020B0502040204020203" pitchFamily="34" charset="0"/>
              </a:rPr>
              <a:t> </a:t>
            </a:r>
            <a:r>
              <a:rPr lang="en-US" sz="2000" dirty="0" err="1">
                <a:latin typeface="Bahnschrift" panose="020B0502040204020203" pitchFamily="34" charset="0"/>
              </a:rPr>
              <a:t>waarop</a:t>
            </a:r>
            <a:r>
              <a:rPr lang="en-US" sz="2000" dirty="0">
                <a:latin typeface="Bahnschrift" panose="020B0502040204020203" pitchFamily="34" charset="0"/>
              </a:rPr>
              <a:t> we </a:t>
            </a:r>
            <a:r>
              <a:rPr lang="en-US" sz="2000" dirty="0" err="1">
                <a:latin typeface="Bahnschrift" panose="020B0502040204020203" pitchFamily="34" charset="0"/>
              </a:rPr>
              <a:t>onszelf</a:t>
            </a:r>
            <a:r>
              <a:rPr lang="en-US" sz="2000" dirty="0">
                <a:latin typeface="Bahnschrift" panose="020B0502040204020203" pitchFamily="34" charset="0"/>
              </a:rPr>
              <a:t>, </a:t>
            </a:r>
            <a:r>
              <a:rPr lang="en-US" sz="2000" dirty="0" err="1">
                <a:latin typeface="Bahnschrift" panose="020B0502040204020203" pitchFamily="34" charset="0"/>
              </a:rPr>
              <a:t>anderen</a:t>
            </a:r>
            <a:r>
              <a:rPr lang="en-US" sz="2000" dirty="0">
                <a:latin typeface="Bahnschrift" panose="020B0502040204020203" pitchFamily="34" charset="0"/>
              </a:rPr>
              <a:t> en  </a:t>
            </a:r>
            <a:r>
              <a:rPr lang="en-US" sz="2000" dirty="0" err="1">
                <a:latin typeface="Bahnschrift" panose="020B0502040204020203" pitchFamily="34" charset="0"/>
              </a:rPr>
              <a:t>gebeurtenissen</a:t>
            </a:r>
            <a:r>
              <a:rPr lang="en-US" sz="2000" dirty="0">
                <a:latin typeface="Bahnschrift" panose="020B0502040204020203" pitchFamily="34" charset="0"/>
              </a:rPr>
              <a:t> </a:t>
            </a:r>
            <a:r>
              <a:rPr lang="en-US" sz="2000" dirty="0" err="1">
                <a:latin typeface="Bahnschrift" panose="020B0502040204020203" pitchFamily="34" charset="0"/>
              </a:rPr>
              <a:t>waarnemen</a:t>
            </a:r>
            <a:r>
              <a:rPr lang="en-US" sz="2000" dirty="0">
                <a:latin typeface="Bahnschrift" panose="020B0502040204020203" pitchFamily="34" charset="0"/>
              </a:rPr>
              <a:t> en </a:t>
            </a:r>
            <a:r>
              <a:rPr lang="en-US" sz="2000" dirty="0" err="1">
                <a:latin typeface="Bahnschrift" panose="020B0502040204020203" pitchFamily="34" charset="0"/>
              </a:rPr>
              <a:t>interpreteren</a:t>
            </a:r>
            <a:r>
              <a:rPr lang="en-US" sz="2000" dirty="0">
                <a:latin typeface="Bahnschrift" panose="020B0502040204020203" pitchFamily="34" charset="0"/>
              </a:rPr>
              <a:t>    </a:t>
            </a:r>
            <a:br>
              <a:rPr lang="en-US" sz="2000" dirty="0">
                <a:latin typeface="Bahnschrift" panose="020B0502040204020203" pitchFamily="34" charset="0"/>
              </a:rPr>
            </a:br>
            <a:r>
              <a:rPr lang="en-US" sz="2000" dirty="0">
                <a:latin typeface="Bahnschrift" panose="020B0502040204020203" pitchFamily="34" charset="0"/>
              </a:rPr>
              <a:t>.</a:t>
            </a:r>
            <a:br>
              <a:rPr lang="en-US" sz="2000" dirty="0">
                <a:latin typeface="Bahnschrift" panose="020B0502040204020203" pitchFamily="34" charset="0"/>
              </a:rPr>
            </a:br>
            <a:br>
              <a:rPr lang="en-US" sz="2000" dirty="0">
                <a:latin typeface="Bahnschrift" panose="020B0502040204020203" pitchFamily="34" charset="0"/>
              </a:rPr>
            </a:br>
            <a:endParaRPr lang="en-US" sz="2000" dirty="0">
              <a:latin typeface="Bahnschrift" panose="020B0502040204020203" pitchFamily="34" charset="0"/>
            </a:endParaRPr>
          </a:p>
        </p:txBody>
      </p:sp>
      <p:pic>
        <p:nvPicPr>
          <p:cNvPr id="5" name="Afbeelding 4"/>
          <p:cNvPicPr>
            <a:picLocks noChangeAspect="1"/>
          </p:cNvPicPr>
          <p:nvPr/>
        </p:nvPicPr>
        <p:blipFill rotWithShape="1">
          <a:blip r:embed="rId3"/>
          <a:srcRect l="9091" b="23617"/>
          <a:stretch/>
        </p:blipFill>
        <p:spPr>
          <a:xfrm>
            <a:off x="20" y="10"/>
            <a:ext cx="5448280" cy="6857990"/>
          </a:xfrm>
          <a:custGeom>
            <a:avLst/>
            <a:gdLst>
              <a:gd name="connsiteX0" fmla="*/ 0 w 5435600"/>
              <a:gd name="connsiteY0" fmla="*/ 0 h 6858000"/>
              <a:gd name="connsiteX1" fmla="*/ 5435600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5435600 w 5435600"/>
              <a:gd name="connsiteY2" fmla="*/ 6858000 h 6858000"/>
              <a:gd name="connsiteX3" fmla="*/ 0 w 5435600"/>
              <a:gd name="connsiteY3" fmla="*/ 6858000 h 6858000"/>
              <a:gd name="connsiteX4" fmla="*/ 0 w 5435600"/>
              <a:gd name="connsiteY4" fmla="*/ 0 h 6858000"/>
              <a:gd name="connsiteX0" fmla="*/ 0 w 5435600"/>
              <a:gd name="connsiteY0" fmla="*/ 0 h 6858000"/>
              <a:gd name="connsiteX1" fmla="*/ 3513666 w 5435600"/>
              <a:gd name="connsiteY1" fmla="*/ 0 h 6858000"/>
              <a:gd name="connsiteX2" fmla="*/ 4199467 w 5435600"/>
              <a:gd name="connsiteY2" fmla="*/ 2455333 h 6858000"/>
              <a:gd name="connsiteX3" fmla="*/ 5435600 w 5435600"/>
              <a:gd name="connsiteY3" fmla="*/ 6858000 h 6858000"/>
              <a:gd name="connsiteX4" fmla="*/ 0 w 5435600"/>
              <a:gd name="connsiteY4" fmla="*/ 6858000 h 6858000"/>
              <a:gd name="connsiteX5" fmla="*/ 0 w 5435600"/>
              <a:gd name="connsiteY5" fmla="*/ 0 h 6858000"/>
              <a:gd name="connsiteX0" fmla="*/ 0 w 5435600"/>
              <a:gd name="connsiteY0" fmla="*/ 0 h 6858000"/>
              <a:gd name="connsiteX1" fmla="*/ 3513666 w 5435600"/>
              <a:gd name="connsiteY1" fmla="*/ 0 h 6858000"/>
              <a:gd name="connsiteX2" fmla="*/ 2861733 w 5435600"/>
              <a:gd name="connsiteY2" fmla="*/ 2548466 h 6858000"/>
              <a:gd name="connsiteX3" fmla="*/ 5435600 w 5435600"/>
              <a:gd name="connsiteY3" fmla="*/ 6858000 h 6858000"/>
              <a:gd name="connsiteX4" fmla="*/ 0 w 5435600"/>
              <a:gd name="connsiteY4" fmla="*/ 6858000 h 6858000"/>
              <a:gd name="connsiteX5" fmla="*/ 0 w 5435600"/>
              <a:gd name="connsiteY5" fmla="*/ 0 h 6858000"/>
              <a:gd name="connsiteX0" fmla="*/ 0 w 5448300"/>
              <a:gd name="connsiteY0" fmla="*/ 0 h 6858000"/>
              <a:gd name="connsiteX1" fmla="*/ 3513666 w 5448300"/>
              <a:gd name="connsiteY1" fmla="*/ 0 h 6858000"/>
              <a:gd name="connsiteX2" fmla="*/ 2861733 w 5448300"/>
              <a:gd name="connsiteY2" fmla="*/ 2548466 h 6858000"/>
              <a:gd name="connsiteX3" fmla="*/ 5448300 w 5448300"/>
              <a:gd name="connsiteY3" fmla="*/ 6853767 h 6858000"/>
              <a:gd name="connsiteX4" fmla="*/ 0 w 5448300"/>
              <a:gd name="connsiteY4" fmla="*/ 6858000 h 6858000"/>
              <a:gd name="connsiteX5" fmla="*/ 0 w 54483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Tree>
    <p:extLst>
      <p:ext uri="{BB962C8B-B14F-4D97-AF65-F5344CB8AC3E}">
        <p14:creationId xmlns:p14="http://schemas.microsoft.com/office/powerpoint/2010/main" val="42890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CD9B94-D70B-4446-85E5-ACD390428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p:cNvPicPr>
            <a:picLocks noChangeAspect="1"/>
          </p:cNvPicPr>
          <p:nvPr/>
        </p:nvPicPr>
        <p:blipFill rotWithShape="1">
          <a:blip r:embed="rId2">
            <a:alphaModFix amt="25000"/>
            <a:extLst/>
          </a:blip>
          <a:srcRect t="25812" b="11339"/>
          <a:stretch/>
        </p:blipFill>
        <p:spPr>
          <a:xfrm>
            <a:off x="20" y="10"/>
            <a:ext cx="12191980" cy="6857990"/>
          </a:xfrm>
          <a:prstGeom prst="rect">
            <a:avLst/>
          </a:prstGeom>
        </p:spPr>
      </p:pic>
      <p:sp>
        <p:nvSpPr>
          <p:cNvPr id="2" name="Titel 1"/>
          <p:cNvSpPr>
            <a:spLocks noGrp="1"/>
          </p:cNvSpPr>
          <p:nvPr>
            <p:ph type="title"/>
          </p:nvPr>
        </p:nvSpPr>
        <p:spPr>
          <a:xfrm>
            <a:off x="1484311" y="685800"/>
            <a:ext cx="10018713" cy="1752599"/>
          </a:xfrm>
        </p:spPr>
        <p:txBody>
          <a:bodyPr anchor="b">
            <a:normAutofit/>
          </a:bodyPr>
          <a:lstStyle/>
          <a:p>
            <a:pPr algn="l"/>
            <a:r>
              <a:rPr lang="nl-NL" dirty="0">
                <a:latin typeface="Bahnschrift" panose="020B0502040204020203" pitchFamily="34" charset="0"/>
              </a:rPr>
              <a:t> Beschrijving volgens de DSM</a:t>
            </a:r>
            <a:br>
              <a:rPr lang="nl-NL" dirty="0">
                <a:latin typeface="Bahnschrift" panose="020B0502040204020203" pitchFamily="34" charset="0"/>
              </a:rPr>
            </a:br>
            <a:r>
              <a:rPr lang="nl-NL" b="1" dirty="0">
                <a:latin typeface="Bahnschrift" panose="020B0502040204020203" pitchFamily="34" charset="0"/>
              </a:rPr>
              <a:t>2. Affecten</a:t>
            </a:r>
            <a:endParaRPr lang="nl-NL" b="1" dirty="0">
              <a:ln w="3175" cmpd="sng">
                <a:solidFill>
                  <a:schemeClr val="bg1"/>
                </a:solidFill>
              </a:ln>
              <a:latin typeface="Bahnschrift" panose="020B0502040204020203" pitchFamily="34" charset="0"/>
            </a:endParaRPr>
          </a:p>
        </p:txBody>
      </p:sp>
      <p:sp>
        <p:nvSpPr>
          <p:cNvPr id="3" name="Tijdelijke aanduiding voor inhoud 2"/>
          <p:cNvSpPr>
            <a:spLocks noGrp="1"/>
          </p:cNvSpPr>
          <p:nvPr>
            <p:ph idx="1"/>
          </p:nvPr>
        </p:nvSpPr>
        <p:spPr>
          <a:xfrm>
            <a:off x="1654031" y="2710542"/>
            <a:ext cx="10233621" cy="1230087"/>
          </a:xfrm>
        </p:spPr>
        <p:txBody>
          <a:bodyPr anchor="t">
            <a:normAutofit/>
          </a:bodyPr>
          <a:lstStyle/>
          <a:p>
            <a:pPr marL="0" indent="0">
              <a:buNone/>
            </a:pPr>
            <a:r>
              <a:rPr lang="nl-NL" dirty="0">
                <a:ln>
                  <a:solidFill>
                    <a:srgbClr val="002060"/>
                  </a:solidFill>
                </a:ln>
                <a:latin typeface="Bahnschrift" panose="020B0502040204020203" pitchFamily="34" charset="0"/>
              </a:rPr>
              <a:t>Draagwijdte, intensiteit, labiliteit en adequaatheid van </a:t>
            </a:r>
          </a:p>
          <a:p>
            <a:pPr marL="0" indent="0">
              <a:buNone/>
            </a:pPr>
            <a:r>
              <a:rPr lang="nl-NL" dirty="0">
                <a:ln>
                  <a:solidFill>
                    <a:srgbClr val="002060"/>
                  </a:solidFill>
                </a:ln>
                <a:latin typeface="Bahnschrift" panose="020B0502040204020203" pitchFamily="34" charset="0"/>
              </a:rPr>
              <a:t>de emotionele reacties</a:t>
            </a:r>
          </a:p>
        </p:txBody>
      </p:sp>
    </p:spTree>
    <p:extLst>
      <p:ext uri="{BB962C8B-B14F-4D97-AF65-F5344CB8AC3E}">
        <p14:creationId xmlns:p14="http://schemas.microsoft.com/office/powerpoint/2010/main" val="371265423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1"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3"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8" name="Rectangle 17">
            <a:extLst>
              <a:ext uri="{FF2B5EF4-FFF2-40B4-BE49-F238E27FC236}">
                <a16:creationId xmlns:a16="http://schemas.microsoft.com/office/drawing/2014/main" id="{6C686317-9C96-4A02-88CE-7319FF590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186927" y="648930"/>
            <a:ext cx="5419641" cy="3347337"/>
          </a:xfrm>
        </p:spPr>
        <p:txBody>
          <a:bodyPr vert="horz" lIns="91440" tIns="45720" rIns="91440" bIns="45720" rtlCol="0" anchor="b">
            <a:normAutofit/>
          </a:bodyPr>
          <a:lstStyle/>
          <a:p>
            <a:pPr algn="l">
              <a:lnSpc>
                <a:spcPct val="90000"/>
              </a:lnSpc>
            </a:pPr>
            <a:r>
              <a:rPr lang="en-US" sz="4200" dirty="0" err="1">
                <a:latin typeface="Bahnschrift" panose="020B0502040204020203" pitchFamily="34" charset="0"/>
              </a:rPr>
              <a:t>Beschrijving</a:t>
            </a:r>
            <a:r>
              <a:rPr lang="en-US" sz="4200" dirty="0">
                <a:latin typeface="Bahnschrift" panose="020B0502040204020203" pitchFamily="34" charset="0"/>
              </a:rPr>
              <a:t> </a:t>
            </a:r>
            <a:r>
              <a:rPr lang="en-US" sz="4200" dirty="0" err="1">
                <a:latin typeface="Bahnschrift" panose="020B0502040204020203" pitchFamily="34" charset="0"/>
              </a:rPr>
              <a:t>volgens</a:t>
            </a:r>
            <a:r>
              <a:rPr lang="en-US" sz="4200" dirty="0">
                <a:latin typeface="Bahnschrift" panose="020B0502040204020203" pitchFamily="34" charset="0"/>
              </a:rPr>
              <a:t> de DSM</a:t>
            </a:r>
            <a:br>
              <a:rPr lang="en-US" sz="4200" dirty="0">
                <a:latin typeface="Bahnschrift" panose="020B0502040204020203" pitchFamily="34" charset="0"/>
              </a:rPr>
            </a:br>
            <a:br>
              <a:rPr lang="en-US" sz="4200" dirty="0">
                <a:latin typeface="Bahnschrift" panose="020B0502040204020203" pitchFamily="34" charset="0"/>
              </a:rPr>
            </a:br>
            <a:r>
              <a:rPr lang="en-US" sz="4200" b="1" dirty="0">
                <a:latin typeface="Bahnschrift" panose="020B0502040204020203" pitchFamily="34" charset="0"/>
              </a:rPr>
              <a:t>3. </a:t>
            </a:r>
            <a:r>
              <a:rPr lang="en-US" sz="4200" b="1" dirty="0" err="1">
                <a:latin typeface="Bahnschrift" panose="020B0502040204020203" pitchFamily="34" charset="0"/>
              </a:rPr>
              <a:t>Functioneren</a:t>
            </a:r>
            <a:r>
              <a:rPr lang="en-US" sz="4200" b="1" dirty="0">
                <a:latin typeface="Bahnschrift" panose="020B0502040204020203" pitchFamily="34" charset="0"/>
              </a:rPr>
              <a:t> in het contact met </a:t>
            </a:r>
            <a:r>
              <a:rPr lang="en-US" sz="4200" b="1" dirty="0" err="1">
                <a:latin typeface="Bahnschrift" panose="020B0502040204020203" pitchFamily="34" charset="0"/>
              </a:rPr>
              <a:t>anderen</a:t>
            </a:r>
            <a:endParaRPr lang="en-US" sz="4200" b="1" dirty="0">
              <a:latin typeface="Bahnschrift" panose="020B0502040204020203" pitchFamily="34" charset="0"/>
            </a:endParaRPr>
          </a:p>
        </p:txBody>
      </p:sp>
      <p:grpSp>
        <p:nvGrpSpPr>
          <p:cNvPr id="20" name="Group 19">
            <a:extLst>
              <a:ext uri="{FF2B5EF4-FFF2-40B4-BE49-F238E27FC236}">
                <a16:creationId xmlns:a16="http://schemas.microsoft.com/office/drawing/2014/main" id="{E0E25B5C-98A3-47D8-A4D7-10C2E17589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21" name="Freeform 6">
              <a:extLst>
                <a:ext uri="{FF2B5EF4-FFF2-40B4-BE49-F238E27FC236}">
                  <a16:creationId xmlns:a16="http://schemas.microsoft.com/office/drawing/2014/main" id="{FECB3374-15F5-40C2-95B4-0FCF10849F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2" name="Freeform 7">
              <a:extLst>
                <a:ext uri="{FF2B5EF4-FFF2-40B4-BE49-F238E27FC236}">
                  <a16:creationId xmlns:a16="http://schemas.microsoft.com/office/drawing/2014/main" id="{E762314F-F556-4403-BAA1-AF8A3BED3E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3" name="Freeform 25">
              <a:extLst>
                <a:ext uri="{FF2B5EF4-FFF2-40B4-BE49-F238E27FC236}">
                  <a16:creationId xmlns:a16="http://schemas.microsoft.com/office/drawing/2014/main" id="{02EDEF56-2F86-4867-986A-5AFB8EC07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4" name="Freeform 26">
              <a:extLst>
                <a:ext uri="{FF2B5EF4-FFF2-40B4-BE49-F238E27FC236}">
                  <a16:creationId xmlns:a16="http://schemas.microsoft.com/office/drawing/2014/main" id="{51BE63E6-C24A-43FA-93F5-475F550AB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5" name="Freeform 27">
              <a:extLst>
                <a:ext uri="{FF2B5EF4-FFF2-40B4-BE49-F238E27FC236}">
                  <a16:creationId xmlns:a16="http://schemas.microsoft.com/office/drawing/2014/main" id="{9639DAAA-46FE-401C-BB78-B7A9AF33C0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6" name="Freeform 28">
              <a:extLst>
                <a:ext uri="{FF2B5EF4-FFF2-40B4-BE49-F238E27FC236}">
                  <a16:creationId xmlns:a16="http://schemas.microsoft.com/office/drawing/2014/main" id="{D5EFBD2C-94D5-43D0-B2FE-E390BD3F34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8" name="Rounded Rectangle 16">
            <a:extLst>
              <a:ext uri="{FF2B5EF4-FFF2-40B4-BE49-F238E27FC236}">
                <a16:creationId xmlns:a16="http://schemas.microsoft.com/office/drawing/2014/main" id="{EB9A9756-A5DB-460E-A867-A2AE77834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5419641"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p:cNvPicPr>
            <a:picLocks noChangeAspect="1"/>
          </p:cNvPicPr>
          <p:nvPr/>
        </p:nvPicPr>
        <p:blipFill>
          <a:blip r:embed="rId3"/>
          <a:stretch>
            <a:fillRect/>
          </a:stretch>
        </p:blipFill>
        <p:spPr>
          <a:xfrm>
            <a:off x="977550" y="1068470"/>
            <a:ext cx="4774321" cy="4433298"/>
          </a:xfrm>
          <a:prstGeom prst="rect">
            <a:avLst/>
          </a:prstGeom>
        </p:spPr>
      </p:pic>
    </p:spTree>
    <p:extLst>
      <p:ext uri="{BB962C8B-B14F-4D97-AF65-F5344CB8AC3E}">
        <p14:creationId xmlns:p14="http://schemas.microsoft.com/office/powerpoint/2010/main" val="426771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8">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0"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1"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2"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3"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5"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33" name="Rectangle 16">
            <a:extLst>
              <a:ext uri="{FF2B5EF4-FFF2-40B4-BE49-F238E27FC236}">
                <a16:creationId xmlns:a16="http://schemas.microsoft.com/office/drawing/2014/main" id="{F64080D6-34DE-4277-97CC-2FB381284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p:cNvPicPr>
            <a:picLocks noGrp="1" noChangeAspect="1"/>
          </p:cNvPicPr>
          <p:nvPr>
            <p:ph idx="1"/>
          </p:nvPr>
        </p:nvPicPr>
        <p:blipFill rotWithShape="1">
          <a:blip r:embed="rId2">
            <a:alphaModFix amt="40000"/>
            <a:extLst/>
          </a:blip>
          <a:srcRect t="8077" b="9202"/>
          <a:stretch/>
        </p:blipFill>
        <p:spPr>
          <a:xfrm>
            <a:off x="20" y="10"/>
            <a:ext cx="12191980" cy="6857990"/>
          </a:xfrm>
          <a:prstGeom prst="rect">
            <a:avLst/>
          </a:prstGeom>
        </p:spPr>
      </p:pic>
      <p:sp>
        <p:nvSpPr>
          <p:cNvPr id="2" name="Titel 1"/>
          <p:cNvSpPr>
            <a:spLocks noGrp="1"/>
          </p:cNvSpPr>
          <p:nvPr>
            <p:ph type="title"/>
          </p:nvPr>
        </p:nvSpPr>
        <p:spPr>
          <a:xfrm>
            <a:off x="682171" y="581783"/>
            <a:ext cx="10639423" cy="1247018"/>
          </a:xfrm>
        </p:spPr>
        <p:txBody>
          <a:bodyPr vert="horz" lIns="91440" tIns="45720" rIns="91440" bIns="45720" rtlCol="0" anchor="b">
            <a:normAutofit/>
          </a:bodyPr>
          <a:lstStyle/>
          <a:p>
            <a:pPr algn="l">
              <a:lnSpc>
                <a:spcPct val="90000"/>
              </a:lnSpc>
            </a:pPr>
            <a:r>
              <a:rPr lang="en-US" sz="6000" i="1" dirty="0">
                <a:latin typeface="Bahnschrift" panose="020B0502040204020203" pitchFamily="34" charset="0"/>
              </a:rPr>
              <a:t>4. </a:t>
            </a:r>
            <a:r>
              <a:rPr lang="en-US" sz="6000" dirty="0" err="1">
                <a:latin typeface="Bahnschrift" panose="020B0502040204020203" pitchFamily="34" charset="0"/>
              </a:rPr>
              <a:t>Beheersen</a:t>
            </a:r>
            <a:r>
              <a:rPr lang="en-US" sz="6000" dirty="0">
                <a:latin typeface="Bahnschrift" panose="020B0502040204020203" pitchFamily="34" charset="0"/>
              </a:rPr>
              <a:t> van de </a:t>
            </a:r>
            <a:r>
              <a:rPr lang="en-US" sz="6000" dirty="0" err="1">
                <a:latin typeface="Bahnschrift" panose="020B0502040204020203" pitchFamily="34" charset="0"/>
              </a:rPr>
              <a:t>impulsen</a:t>
            </a:r>
            <a:endParaRPr lang="en-US" sz="6000" dirty="0">
              <a:latin typeface="Bahnschrift" panose="020B0502040204020203" pitchFamily="34" charset="0"/>
            </a:endParaRPr>
          </a:p>
        </p:txBody>
      </p:sp>
    </p:spTree>
    <p:extLst>
      <p:ext uri="{BB962C8B-B14F-4D97-AF65-F5344CB8AC3E}">
        <p14:creationId xmlns:p14="http://schemas.microsoft.com/office/powerpoint/2010/main" val="121203475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hthoek 1"/>
          <p:cNvSpPr/>
          <p:nvPr/>
        </p:nvSpPr>
        <p:spPr>
          <a:xfrm>
            <a:off x="1512222" y="2151727"/>
            <a:ext cx="9917778" cy="2554545"/>
          </a:xfrm>
          <a:prstGeom prst="rect">
            <a:avLst/>
          </a:prstGeom>
        </p:spPr>
        <p:txBody>
          <a:bodyPr wrap="square">
            <a:spAutoFit/>
          </a:bodyPr>
          <a:lstStyle/>
          <a:p>
            <a:pPr marL="342900" indent="-342900">
              <a:buFont typeface="Arial" panose="020B0604020202020204" pitchFamily="34" charset="0"/>
              <a:buChar char="•"/>
            </a:pPr>
            <a:r>
              <a:rPr lang="nl-NL" sz="2000" b="1" dirty="0">
                <a:latin typeface="Bahnschrift" panose="020B0502040204020203" pitchFamily="34" charset="0"/>
              </a:rPr>
              <a:t>Is star en dit uit zich op een breed terrein van persoonlijke en sociale situaties</a:t>
            </a:r>
          </a:p>
          <a:p>
            <a:pPr marL="342900" indent="-342900">
              <a:buFont typeface="Arial" panose="020B0604020202020204" pitchFamily="34" charset="0"/>
              <a:buChar char="•"/>
            </a:pPr>
            <a:r>
              <a:rPr lang="nl-NL" sz="2000" b="1" dirty="0">
                <a:latin typeface="Bahnschrift" panose="020B0502040204020203" pitchFamily="34" charset="0"/>
              </a:rPr>
              <a:t>Veroorzaakt lijden of beperkingen in het sociale en beroepsmatige functioneren</a:t>
            </a:r>
          </a:p>
          <a:p>
            <a:pPr marL="342900" indent="-342900">
              <a:buFont typeface="Arial" panose="020B0604020202020204" pitchFamily="34" charset="0"/>
              <a:buChar char="•"/>
            </a:pPr>
            <a:r>
              <a:rPr lang="nl-NL" sz="2000" b="1" dirty="0">
                <a:latin typeface="Bahnschrift" panose="020B0502040204020203" pitchFamily="34" charset="0"/>
              </a:rPr>
              <a:t>Is stabiel en van lange duur</a:t>
            </a:r>
          </a:p>
          <a:p>
            <a:pPr marL="342900" indent="-342900">
              <a:buFont typeface="Arial" panose="020B0604020202020204" pitchFamily="34" charset="0"/>
              <a:buChar char="•"/>
            </a:pPr>
            <a:r>
              <a:rPr lang="nl-NL" sz="2000" b="1" dirty="0">
                <a:latin typeface="Bahnschrift" panose="020B0502040204020203" pitchFamily="34" charset="0"/>
              </a:rPr>
              <a:t>Het begin kan teruggevoerd worden naar tenminste de adolescentie of vroege volwassenheid</a:t>
            </a:r>
          </a:p>
          <a:p>
            <a:pPr marL="342900" indent="-342900">
              <a:buFont typeface="Arial" panose="020B0604020202020204" pitchFamily="34" charset="0"/>
              <a:buChar char="•"/>
            </a:pPr>
            <a:r>
              <a:rPr lang="nl-NL" sz="2000" b="1" dirty="0">
                <a:latin typeface="Bahnschrift" panose="020B0502040204020203" pitchFamily="34" charset="0"/>
              </a:rPr>
              <a:t>is niet veroorzaakt door een andere psychische stoornis</a:t>
            </a:r>
          </a:p>
          <a:p>
            <a:pPr marL="342900" indent="-342900">
              <a:buFont typeface="Arial" panose="020B0604020202020204" pitchFamily="34" charset="0"/>
              <a:buChar char="•"/>
            </a:pPr>
            <a:r>
              <a:rPr lang="nl-NL" sz="2000" b="1" dirty="0">
                <a:latin typeface="Bahnschrift" panose="020B0502040204020203" pitchFamily="34" charset="0"/>
              </a:rPr>
              <a:t>Is niet het gevolg van een middel ( zoals drug of medicijn) of een somatische aandoening ( zoals schedeltrauma)</a:t>
            </a:r>
          </a:p>
        </p:txBody>
      </p:sp>
      <p:sp>
        <p:nvSpPr>
          <p:cNvPr id="3" name="Tekstvak 2"/>
          <p:cNvSpPr txBox="1"/>
          <p:nvPr/>
        </p:nvSpPr>
        <p:spPr>
          <a:xfrm>
            <a:off x="1654629" y="435429"/>
            <a:ext cx="6966857" cy="1077218"/>
          </a:xfrm>
          <a:prstGeom prst="rect">
            <a:avLst/>
          </a:prstGeom>
          <a:noFill/>
        </p:spPr>
        <p:txBody>
          <a:bodyPr wrap="square" rtlCol="0">
            <a:spAutoFit/>
          </a:bodyPr>
          <a:lstStyle/>
          <a:p>
            <a:r>
              <a:rPr lang="nl-NL" sz="3200" b="1" dirty="0">
                <a:latin typeface="Bahnschrift" panose="020B0502040204020203" pitchFamily="34" charset="0"/>
              </a:rPr>
              <a:t>Beschrijving volgens de DSM:</a:t>
            </a:r>
          </a:p>
          <a:p>
            <a:r>
              <a:rPr lang="nl-NL" sz="3200" b="1" dirty="0">
                <a:latin typeface="Bahnschrift" panose="020B0502040204020203" pitchFamily="34" charset="0"/>
              </a:rPr>
              <a:t>Het patroon van gedragingen……</a:t>
            </a:r>
          </a:p>
        </p:txBody>
      </p:sp>
    </p:spTree>
    <p:extLst>
      <p:ext uri="{BB962C8B-B14F-4D97-AF65-F5344CB8AC3E}">
        <p14:creationId xmlns:p14="http://schemas.microsoft.com/office/powerpoint/2010/main" val="31649749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0053979396584F96D742685097871F" ma:contentTypeVersion="8" ma:contentTypeDescription="Een nieuw document maken." ma:contentTypeScope="" ma:versionID="9117dd2fcfe12350821822c933b29f2d">
  <xsd:schema xmlns:xsd="http://www.w3.org/2001/XMLSchema" xmlns:xs="http://www.w3.org/2001/XMLSchema" xmlns:p="http://schemas.microsoft.com/office/2006/metadata/properties" xmlns:ns2="657badc7-5b73-49fc-aaf6-044af47df739" xmlns:ns3="deb9f1bc-45b5-4a08-b62a-86e94b70de4f" targetNamespace="http://schemas.microsoft.com/office/2006/metadata/properties" ma:root="true" ma:fieldsID="445633536bd001d4c136f9a1eb50816c" ns2:_="" ns3:_="">
    <xsd:import namespace="657badc7-5b73-49fc-aaf6-044af47df739"/>
    <xsd:import namespace="deb9f1bc-45b5-4a08-b62a-86e94b70de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7badc7-5b73-49fc-aaf6-044af47df7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b9f1bc-45b5-4a08-b62a-86e94b70de4f"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EC4733-3465-46B3-9A1B-B2150E24028B}">
  <ds:schemaRefs>
    <ds:schemaRef ds:uri="http://schemas.microsoft.com/sharepoint/v3/contenttype/forms"/>
  </ds:schemaRefs>
</ds:datastoreItem>
</file>

<file path=customXml/itemProps2.xml><?xml version="1.0" encoding="utf-8"?>
<ds:datastoreItem xmlns:ds="http://schemas.openxmlformats.org/officeDocument/2006/customXml" ds:itemID="{C4A1DA75-1AC0-4FA1-85AA-0F2732D98FEE}">
  <ds:schemaRefs>
    <ds:schemaRef ds:uri="http://schemas.microsoft.com/office/2006/metadata/properties"/>
    <ds:schemaRef ds:uri="deb9f1bc-45b5-4a08-b62a-86e94b70de4f"/>
    <ds:schemaRef ds:uri="http://schemas.microsoft.com/office/infopath/2007/PartnerControls"/>
    <ds:schemaRef ds:uri="http://purl.org/dc/dcmitype/"/>
    <ds:schemaRef ds:uri="http://purl.org/dc/terms/"/>
    <ds:schemaRef ds:uri="http://schemas.microsoft.com/office/2006/documentManagement/types"/>
    <ds:schemaRef ds:uri="http://purl.org/dc/elements/1.1/"/>
    <ds:schemaRef ds:uri="657badc7-5b73-49fc-aaf6-044af47df739"/>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0359107-B7F5-434D-8BC1-FCAFDD8DC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7badc7-5b73-49fc-aaf6-044af47df739"/>
    <ds:schemaRef ds:uri="deb9f1bc-45b5-4a08-b62a-86e94b70de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106</TotalTime>
  <Words>1065</Words>
  <Application>Microsoft Office PowerPoint</Application>
  <PresentationFormat>Breedbeeld</PresentationFormat>
  <Paragraphs>212</Paragraphs>
  <Slides>29</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29</vt:i4>
      </vt:variant>
    </vt:vector>
  </HeadingPairs>
  <TitlesOfParts>
    <vt:vector size="36" baseType="lpstr">
      <vt:lpstr>Arial</vt:lpstr>
      <vt:lpstr>Bahnschrift</vt:lpstr>
      <vt:lpstr>Book Antiqua</vt:lpstr>
      <vt:lpstr>Calibri</vt:lpstr>
      <vt:lpstr>Corbel</vt:lpstr>
      <vt:lpstr>Times New Roman</vt:lpstr>
      <vt:lpstr>Parallax</vt:lpstr>
      <vt:lpstr>Persoonlijkheidsstoornissen</vt:lpstr>
      <vt:lpstr>PowerPoint-presentatie</vt:lpstr>
      <vt:lpstr> </vt:lpstr>
      <vt:lpstr> Algemene diagnostische criteria volgens de DSM</vt:lpstr>
      <vt:lpstr>  Beschrijving volgens de DSM 1. Cognities:   De manier waarop we onszelf, anderen en  gebeurtenissen waarnemen en interpreteren     .  </vt:lpstr>
      <vt:lpstr> Beschrijving volgens de DSM 2. Affecten</vt:lpstr>
      <vt:lpstr>Beschrijving volgens de DSM  3. Functioneren in het contact met anderen</vt:lpstr>
      <vt:lpstr>4. Beheersen van de impulsen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Borderline Persoonlijkheidsstoornis</vt:lpstr>
      <vt:lpstr>PowerPoint-presentatie</vt:lpstr>
      <vt:lpstr>PowerPoint-presentatie</vt:lpstr>
      <vt:lpstr>PowerPoint-presentatie</vt:lpstr>
      <vt:lpstr>PowerPoint-presentatie</vt:lpstr>
      <vt:lpstr>Overdracht</vt:lpstr>
      <vt:lpstr>Tegenoverdracht</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Persoonlijkheidsstoornissen</dc:title>
  <dc:creator>Gert Jan Lute</dc:creator>
  <cp:lastModifiedBy>Peter Haagsma</cp:lastModifiedBy>
  <cp:revision>7</cp:revision>
  <dcterms:modified xsi:type="dcterms:W3CDTF">2019-12-02T12:55:46Z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0x010100B80053979396584F96D742685097871F</vt:lpwstr>
  </property>
</Properties>
</file>